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56" r:id="rId5"/>
    <p:sldId id="274" r:id="rId6"/>
    <p:sldId id="257" r:id="rId7"/>
    <p:sldId id="258" r:id="rId8"/>
    <p:sldId id="271" r:id="rId9"/>
    <p:sldId id="259" r:id="rId10"/>
    <p:sldId id="260" r:id="rId11"/>
    <p:sldId id="272" r:id="rId12"/>
    <p:sldId id="261" r:id="rId13"/>
    <p:sldId id="262" r:id="rId14"/>
    <p:sldId id="263" r:id="rId15"/>
    <p:sldId id="264" r:id="rId16"/>
    <p:sldId id="265" r:id="rId17"/>
    <p:sldId id="266" r:id="rId18"/>
    <p:sldId id="268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7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87EFB6-D38D-48F4-ABBE-FE3D90C2A527}" v="726" dt="2025-06-27T11:07:04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86BDB-C64A-45CB-B5D1-FF9E2E844343}" type="datetimeFigureOut">
              <a:rPr lang="en-US" smtClean="0"/>
              <a:t>6/28/2025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7BD6F-96FE-4E18-A215-A68A8568B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4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71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258B0-2251-B2CC-4B8A-5E061DBD4B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312754-B718-003B-3879-021DAA5B2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AF4518-851B-3D09-BEB5-906198CAA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F320CC-1119-32C4-9273-875A1BC59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81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5E2D0-66BE-DA0D-AF52-82A4A7852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92441-9558-D04F-69FA-48EB62A4D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B8C353-AB6F-2638-E550-329823F55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D5653-D485-6813-9A89-F136081C69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79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8268-C732-5BDB-8EA2-D978AE965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838A52-0345-C829-54B1-1FA8955AE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B179E3-70EC-28EF-6CE4-2ECABA7DD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D49FE-9F7B-F45C-1E12-129C2AB0D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78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E43C6-E3F4-43A5-F79E-5B0070BA5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5F0867-DDBC-9486-317D-1465A5D6A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8F374-7E9A-C0D7-7346-34777BE11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FEFACF-8567-8874-45E9-9E6496455D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7BD6F-96FE-4E18-A215-A68A8568B7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758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4747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EE0DE8F-8F1C-C64A-6C0C-5243FFE485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6178" y="1778000"/>
            <a:ext cx="2497644" cy="3289300"/>
          </a:xfrm>
          <a:custGeom>
            <a:avLst/>
            <a:gdLst>
              <a:gd name="connsiteX0" fmla="*/ 0 w 2497644"/>
              <a:gd name="connsiteY0" fmla="*/ 0 h 3289300"/>
              <a:gd name="connsiteX1" fmla="*/ 2497644 w 2497644"/>
              <a:gd name="connsiteY1" fmla="*/ 0 h 3289300"/>
              <a:gd name="connsiteX2" fmla="*/ 2497644 w 2497644"/>
              <a:gd name="connsiteY2" fmla="*/ 3289300 h 3289300"/>
              <a:gd name="connsiteX3" fmla="*/ 0 w 2497644"/>
              <a:gd name="connsiteY3" fmla="*/ 3289300 h 328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97644" h="3289300">
                <a:moveTo>
                  <a:pt x="0" y="0"/>
                </a:moveTo>
                <a:lnTo>
                  <a:pt x="2497644" y="0"/>
                </a:lnTo>
                <a:lnTo>
                  <a:pt x="2497644" y="3289300"/>
                </a:lnTo>
                <a:lnTo>
                  <a:pt x="0" y="32893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33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EEC8165-AB0C-8DD7-C8A5-BE5E049888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41068" y="3363707"/>
            <a:ext cx="1876930" cy="1836072"/>
          </a:xfrm>
          <a:custGeom>
            <a:avLst/>
            <a:gdLst>
              <a:gd name="connsiteX0" fmla="*/ 306018 w 1876930"/>
              <a:gd name="connsiteY0" fmla="*/ 0 h 1836072"/>
              <a:gd name="connsiteX1" fmla="*/ 1570912 w 1876930"/>
              <a:gd name="connsiteY1" fmla="*/ 0 h 1836072"/>
              <a:gd name="connsiteX2" fmla="*/ 1876930 w 1876930"/>
              <a:gd name="connsiteY2" fmla="*/ 306018 h 1836072"/>
              <a:gd name="connsiteX3" fmla="*/ 1876930 w 1876930"/>
              <a:gd name="connsiteY3" fmla="*/ 1530054 h 1836072"/>
              <a:gd name="connsiteX4" fmla="*/ 1570912 w 1876930"/>
              <a:gd name="connsiteY4" fmla="*/ 1836072 h 1836072"/>
              <a:gd name="connsiteX5" fmla="*/ 306018 w 1876930"/>
              <a:gd name="connsiteY5" fmla="*/ 1836072 h 1836072"/>
              <a:gd name="connsiteX6" fmla="*/ 0 w 1876930"/>
              <a:gd name="connsiteY6" fmla="*/ 1530054 h 1836072"/>
              <a:gd name="connsiteX7" fmla="*/ 0 w 1876930"/>
              <a:gd name="connsiteY7" fmla="*/ 306018 h 1836072"/>
              <a:gd name="connsiteX8" fmla="*/ 306018 w 1876930"/>
              <a:gd name="connsiteY8" fmla="*/ 0 h 1836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6930" h="1836072">
                <a:moveTo>
                  <a:pt x="306018" y="0"/>
                </a:moveTo>
                <a:lnTo>
                  <a:pt x="1570912" y="0"/>
                </a:lnTo>
                <a:cubicBezTo>
                  <a:pt x="1739921" y="0"/>
                  <a:pt x="1876930" y="137009"/>
                  <a:pt x="1876930" y="306018"/>
                </a:cubicBezTo>
                <a:lnTo>
                  <a:pt x="1876930" y="1530054"/>
                </a:lnTo>
                <a:cubicBezTo>
                  <a:pt x="1876930" y="1699063"/>
                  <a:pt x="1739921" y="1836072"/>
                  <a:pt x="1570912" y="1836072"/>
                </a:cubicBezTo>
                <a:lnTo>
                  <a:pt x="306018" y="1836072"/>
                </a:lnTo>
                <a:cubicBezTo>
                  <a:pt x="137009" y="1836072"/>
                  <a:pt x="0" y="1699063"/>
                  <a:pt x="0" y="1530054"/>
                </a:cubicBezTo>
                <a:lnTo>
                  <a:pt x="0" y="306018"/>
                </a:lnTo>
                <a:cubicBezTo>
                  <a:pt x="0" y="137009"/>
                  <a:pt x="137009" y="0"/>
                  <a:pt x="30601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653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F72330-DD86-C62A-C998-7C824AE550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4099" y="1432633"/>
            <a:ext cx="4127501" cy="3992734"/>
          </a:xfrm>
          <a:custGeom>
            <a:avLst/>
            <a:gdLst>
              <a:gd name="connsiteX0" fmla="*/ 665469 w 4127501"/>
              <a:gd name="connsiteY0" fmla="*/ 0 h 3992734"/>
              <a:gd name="connsiteX1" fmla="*/ 3462032 w 4127501"/>
              <a:gd name="connsiteY1" fmla="*/ 0 h 3992734"/>
              <a:gd name="connsiteX2" fmla="*/ 4127501 w 4127501"/>
              <a:gd name="connsiteY2" fmla="*/ 665469 h 3992734"/>
              <a:gd name="connsiteX3" fmla="*/ 4127501 w 4127501"/>
              <a:gd name="connsiteY3" fmla="*/ 3327265 h 3992734"/>
              <a:gd name="connsiteX4" fmla="*/ 3462032 w 4127501"/>
              <a:gd name="connsiteY4" fmla="*/ 3992734 h 3992734"/>
              <a:gd name="connsiteX5" fmla="*/ 665469 w 4127501"/>
              <a:gd name="connsiteY5" fmla="*/ 3992734 h 3992734"/>
              <a:gd name="connsiteX6" fmla="*/ 0 w 4127501"/>
              <a:gd name="connsiteY6" fmla="*/ 3327265 h 3992734"/>
              <a:gd name="connsiteX7" fmla="*/ 0 w 4127501"/>
              <a:gd name="connsiteY7" fmla="*/ 665469 h 3992734"/>
              <a:gd name="connsiteX8" fmla="*/ 665469 w 4127501"/>
              <a:gd name="connsiteY8" fmla="*/ 0 h 399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7501" h="3992734">
                <a:moveTo>
                  <a:pt x="665469" y="0"/>
                </a:moveTo>
                <a:lnTo>
                  <a:pt x="3462032" y="0"/>
                </a:lnTo>
                <a:cubicBezTo>
                  <a:pt x="3829560" y="0"/>
                  <a:pt x="4127501" y="297941"/>
                  <a:pt x="4127501" y="665469"/>
                </a:cubicBezTo>
                <a:lnTo>
                  <a:pt x="4127501" y="3327265"/>
                </a:lnTo>
                <a:cubicBezTo>
                  <a:pt x="4127501" y="3694793"/>
                  <a:pt x="3829560" y="3992734"/>
                  <a:pt x="3462032" y="3992734"/>
                </a:cubicBezTo>
                <a:lnTo>
                  <a:pt x="665469" y="3992734"/>
                </a:lnTo>
                <a:cubicBezTo>
                  <a:pt x="297941" y="3992734"/>
                  <a:pt x="0" y="3694793"/>
                  <a:pt x="0" y="3327265"/>
                </a:cubicBezTo>
                <a:lnTo>
                  <a:pt x="0" y="665469"/>
                </a:lnTo>
                <a:cubicBezTo>
                  <a:pt x="0" y="297941"/>
                  <a:pt x="297941" y="0"/>
                  <a:pt x="6654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963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2E1EBF61-1B23-D92C-A2A6-AE3163B324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6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bg>
      <p:bgPr>
        <a:solidFill>
          <a:srgbClr val="0087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355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B3F7876-6BEA-4A50-5E48-D694C95826B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9665" y="1280769"/>
            <a:ext cx="4636708" cy="1406578"/>
          </a:xfrm>
          <a:custGeom>
            <a:avLst/>
            <a:gdLst>
              <a:gd name="connsiteX0" fmla="*/ 234434 w 4636708"/>
              <a:gd name="connsiteY0" fmla="*/ 0 h 1406578"/>
              <a:gd name="connsiteX1" fmla="*/ 4402274 w 4636708"/>
              <a:gd name="connsiteY1" fmla="*/ 0 h 1406578"/>
              <a:gd name="connsiteX2" fmla="*/ 4636708 w 4636708"/>
              <a:gd name="connsiteY2" fmla="*/ 234434 h 1406578"/>
              <a:gd name="connsiteX3" fmla="*/ 4636708 w 4636708"/>
              <a:gd name="connsiteY3" fmla="*/ 1172144 h 1406578"/>
              <a:gd name="connsiteX4" fmla="*/ 4402274 w 4636708"/>
              <a:gd name="connsiteY4" fmla="*/ 1406578 h 1406578"/>
              <a:gd name="connsiteX5" fmla="*/ 234434 w 4636708"/>
              <a:gd name="connsiteY5" fmla="*/ 1406578 h 1406578"/>
              <a:gd name="connsiteX6" fmla="*/ 0 w 4636708"/>
              <a:gd name="connsiteY6" fmla="*/ 1172144 h 1406578"/>
              <a:gd name="connsiteX7" fmla="*/ 0 w 4636708"/>
              <a:gd name="connsiteY7" fmla="*/ 234434 h 1406578"/>
              <a:gd name="connsiteX8" fmla="*/ 234434 w 4636708"/>
              <a:gd name="connsiteY8" fmla="*/ 0 h 14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6708" h="1406578">
                <a:moveTo>
                  <a:pt x="234434" y="0"/>
                </a:moveTo>
                <a:lnTo>
                  <a:pt x="4402274" y="0"/>
                </a:lnTo>
                <a:cubicBezTo>
                  <a:pt x="4531748" y="0"/>
                  <a:pt x="4636708" y="104960"/>
                  <a:pt x="4636708" y="234434"/>
                </a:cubicBezTo>
                <a:lnTo>
                  <a:pt x="4636708" y="1172144"/>
                </a:lnTo>
                <a:cubicBezTo>
                  <a:pt x="4636708" y="1301618"/>
                  <a:pt x="4531748" y="1406578"/>
                  <a:pt x="4402274" y="1406578"/>
                </a:cubicBezTo>
                <a:lnTo>
                  <a:pt x="234434" y="1406578"/>
                </a:lnTo>
                <a:cubicBezTo>
                  <a:pt x="104960" y="1406578"/>
                  <a:pt x="0" y="1301618"/>
                  <a:pt x="0" y="1172144"/>
                </a:cubicBezTo>
                <a:lnTo>
                  <a:pt x="0" y="234434"/>
                </a:lnTo>
                <a:cubicBezTo>
                  <a:pt x="0" y="104960"/>
                  <a:pt x="104960" y="0"/>
                  <a:pt x="23443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181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6C3FADB-2AF9-8CD6-3385-F00A07062F1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35499" y="998366"/>
            <a:ext cx="2935917" cy="4861268"/>
          </a:xfrm>
          <a:custGeom>
            <a:avLst/>
            <a:gdLst>
              <a:gd name="connsiteX0" fmla="*/ 489329 w 2935917"/>
              <a:gd name="connsiteY0" fmla="*/ 0 h 4861268"/>
              <a:gd name="connsiteX1" fmla="*/ 2446588 w 2935917"/>
              <a:gd name="connsiteY1" fmla="*/ 0 h 4861268"/>
              <a:gd name="connsiteX2" fmla="*/ 2935917 w 2935917"/>
              <a:gd name="connsiteY2" fmla="*/ 489329 h 4861268"/>
              <a:gd name="connsiteX3" fmla="*/ 2935917 w 2935917"/>
              <a:gd name="connsiteY3" fmla="*/ 4371939 h 4861268"/>
              <a:gd name="connsiteX4" fmla="*/ 2446588 w 2935917"/>
              <a:gd name="connsiteY4" fmla="*/ 4861268 h 4861268"/>
              <a:gd name="connsiteX5" fmla="*/ 489329 w 2935917"/>
              <a:gd name="connsiteY5" fmla="*/ 4861268 h 4861268"/>
              <a:gd name="connsiteX6" fmla="*/ 0 w 2935917"/>
              <a:gd name="connsiteY6" fmla="*/ 4371939 h 4861268"/>
              <a:gd name="connsiteX7" fmla="*/ 0 w 2935917"/>
              <a:gd name="connsiteY7" fmla="*/ 489329 h 4861268"/>
              <a:gd name="connsiteX8" fmla="*/ 489329 w 2935917"/>
              <a:gd name="connsiteY8" fmla="*/ 0 h 486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35917" h="4861268">
                <a:moveTo>
                  <a:pt x="489329" y="0"/>
                </a:moveTo>
                <a:lnTo>
                  <a:pt x="2446588" y="0"/>
                </a:lnTo>
                <a:cubicBezTo>
                  <a:pt x="2716837" y="0"/>
                  <a:pt x="2935917" y="219080"/>
                  <a:pt x="2935917" y="489329"/>
                </a:cubicBezTo>
                <a:lnTo>
                  <a:pt x="2935917" y="4371939"/>
                </a:lnTo>
                <a:cubicBezTo>
                  <a:pt x="2935917" y="4642188"/>
                  <a:pt x="2716837" y="4861268"/>
                  <a:pt x="2446588" y="4861268"/>
                </a:cubicBezTo>
                <a:lnTo>
                  <a:pt x="489329" y="4861268"/>
                </a:lnTo>
                <a:cubicBezTo>
                  <a:pt x="219080" y="4861268"/>
                  <a:pt x="0" y="4642188"/>
                  <a:pt x="0" y="4371939"/>
                </a:cubicBezTo>
                <a:lnTo>
                  <a:pt x="0" y="489329"/>
                </a:lnTo>
                <a:cubicBezTo>
                  <a:pt x="0" y="219080"/>
                  <a:pt x="219080" y="0"/>
                  <a:pt x="48932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4015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402F8E8-8DE1-E225-8ADE-BD228B65B8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6350" y="1384300"/>
            <a:ext cx="4692450" cy="1600200"/>
          </a:xfrm>
          <a:custGeom>
            <a:avLst/>
            <a:gdLst>
              <a:gd name="connsiteX0" fmla="*/ 266705 w 4692450"/>
              <a:gd name="connsiteY0" fmla="*/ 0 h 1600200"/>
              <a:gd name="connsiteX1" fmla="*/ 4425745 w 4692450"/>
              <a:gd name="connsiteY1" fmla="*/ 0 h 1600200"/>
              <a:gd name="connsiteX2" fmla="*/ 4692450 w 4692450"/>
              <a:gd name="connsiteY2" fmla="*/ 266705 h 1600200"/>
              <a:gd name="connsiteX3" fmla="*/ 4692450 w 4692450"/>
              <a:gd name="connsiteY3" fmla="*/ 1333495 h 1600200"/>
              <a:gd name="connsiteX4" fmla="*/ 4425745 w 4692450"/>
              <a:gd name="connsiteY4" fmla="*/ 1600200 h 1600200"/>
              <a:gd name="connsiteX5" fmla="*/ 266705 w 4692450"/>
              <a:gd name="connsiteY5" fmla="*/ 1600200 h 1600200"/>
              <a:gd name="connsiteX6" fmla="*/ 0 w 4692450"/>
              <a:gd name="connsiteY6" fmla="*/ 1333495 h 1600200"/>
              <a:gd name="connsiteX7" fmla="*/ 0 w 4692450"/>
              <a:gd name="connsiteY7" fmla="*/ 266705 h 1600200"/>
              <a:gd name="connsiteX8" fmla="*/ 266705 w 4692450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2450" h="1600200">
                <a:moveTo>
                  <a:pt x="266705" y="0"/>
                </a:moveTo>
                <a:lnTo>
                  <a:pt x="4425745" y="0"/>
                </a:lnTo>
                <a:cubicBezTo>
                  <a:pt x="4573042" y="0"/>
                  <a:pt x="4692450" y="119408"/>
                  <a:pt x="4692450" y="266705"/>
                </a:cubicBezTo>
                <a:lnTo>
                  <a:pt x="4692450" y="1333495"/>
                </a:lnTo>
                <a:cubicBezTo>
                  <a:pt x="4692450" y="1480792"/>
                  <a:pt x="4573042" y="1600200"/>
                  <a:pt x="4425745" y="1600200"/>
                </a:cubicBezTo>
                <a:lnTo>
                  <a:pt x="266705" y="1600200"/>
                </a:lnTo>
                <a:cubicBezTo>
                  <a:pt x="119408" y="1600200"/>
                  <a:pt x="0" y="1480792"/>
                  <a:pt x="0" y="1333495"/>
                </a:cubicBezTo>
                <a:lnTo>
                  <a:pt x="0" y="266705"/>
                </a:lnTo>
                <a:cubicBezTo>
                  <a:pt x="0" y="119408"/>
                  <a:pt x="119408" y="0"/>
                  <a:pt x="26670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9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ABF1ECF-5DB5-2F1A-9046-F843771885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83199" y="3659522"/>
            <a:ext cx="3511636" cy="1600200"/>
          </a:xfrm>
          <a:custGeom>
            <a:avLst/>
            <a:gdLst>
              <a:gd name="connsiteX0" fmla="*/ 266705 w 3511636"/>
              <a:gd name="connsiteY0" fmla="*/ 0 h 1600200"/>
              <a:gd name="connsiteX1" fmla="*/ 3244931 w 3511636"/>
              <a:gd name="connsiteY1" fmla="*/ 0 h 1600200"/>
              <a:gd name="connsiteX2" fmla="*/ 3511636 w 3511636"/>
              <a:gd name="connsiteY2" fmla="*/ 266705 h 1600200"/>
              <a:gd name="connsiteX3" fmla="*/ 3511636 w 3511636"/>
              <a:gd name="connsiteY3" fmla="*/ 1333495 h 1600200"/>
              <a:gd name="connsiteX4" fmla="*/ 3244931 w 3511636"/>
              <a:gd name="connsiteY4" fmla="*/ 1600200 h 1600200"/>
              <a:gd name="connsiteX5" fmla="*/ 266705 w 3511636"/>
              <a:gd name="connsiteY5" fmla="*/ 1600200 h 1600200"/>
              <a:gd name="connsiteX6" fmla="*/ 0 w 3511636"/>
              <a:gd name="connsiteY6" fmla="*/ 1333495 h 1600200"/>
              <a:gd name="connsiteX7" fmla="*/ 0 w 3511636"/>
              <a:gd name="connsiteY7" fmla="*/ 266705 h 1600200"/>
              <a:gd name="connsiteX8" fmla="*/ 266705 w 3511636"/>
              <a:gd name="connsiteY8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1636" h="1600200">
                <a:moveTo>
                  <a:pt x="266705" y="0"/>
                </a:moveTo>
                <a:lnTo>
                  <a:pt x="3244931" y="0"/>
                </a:lnTo>
                <a:cubicBezTo>
                  <a:pt x="3392228" y="0"/>
                  <a:pt x="3511636" y="119408"/>
                  <a:pt x="3511636" y="266705"/>
                </a:cubicBezTo>
                <a:lnTo>
                  <a:pt x="3511636" y="1333495"/>
                </a:lnTo>
                <a:cubicBezTo>
                  <a:pt x="3511636" y="1480792"/>
                  <a:pt x="3392228" y="1600200"/>
                  <a:pt x="3244931" y="1600200"/>
                </a:cubicBezTo>
                <a:lnTo>
                  <a:pt x="266705" y="1600200"/>
                </a:lnTo>
                <a:cubicBezTo>
                  <a:pt x="119408" y="1600200"/>
                  <a:pt x="0" y="1480792"/>
                  <a:pt x="0" y="1333495"/>
                </a:cubicBezTo>
                <a:lnTo>
                  <a:pt x="0" y="266705"/>
                </a:lnTo>
                <a:cubicBezTo>
                  <a:pt x="0" y="119408"/>
                  <a:pt x="119408" y="0"/>
                  <a:pt x="266705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416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04F347E-3FF1-4F01-FDE0-27F7DA3CD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7761" y="1682750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9B14DA5-B8B1-D9D6-0E08-A5537344A16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017118" y="1682749"/>
            <a:ext cx="1841500" cy="1841500"/>
          </a:xfrm>
          <a:custGeom>
            <a:avLst/>
            <a:gdLst>
              <a:gd name="connsiteX0" fmla="*/ 306923 w 1841500"/>
              <a:gd name="connsiteY0" fmla="*/ 0 h 1841500"/>
              <a:gd name="connsiteX1" fmla="*/ 1534577 w 1841500"/>
              <a:gd name="connsiteY1" fmla="*/ 0 h 1841500"/>
              <a:gd name="connsiteX2" fmla="*/ 1841500 w 1841500"/>
              <a:gd name="connsiteY2" fmla="*/ 306923 h 1841500"/>
              <a:gd name="connsiteX3" fmla="*/ 1841500 w 1841500"/>
              <a:gd name="connsiteY3" fmla="*/ 1534577 h 1841500"/>
              <a:gd name="connsiteX4" fmla="*/ 1534577 w 1841500"/>
              <a:gd name="connsiteY4" fmla="*/ 1841500 h 1841500"/>
              <a:gd name="connsiteX5" fmla="*/ 306923 w 1841500"/>
              <a:gd name="connsiteY5" fmla="*/ 1841500 h 1841500"/>
              <a:gd name="connsiteX6" fmla="*/ 0 w 1841500"/>
              <a:gd name="connsiteY6" fmla="*/ 1534577 h 1841500"/>
              <a:gd name="connsiteX7" fmla="*/ 0 w 1841500"/>
              <a:gd name="connsiteY7" fmla="*/ 306923 h 1841500"/>
              <a:gd name="connsiteX8" fmla="*/ 306923 w 1841500"/>
              <a:gd name="connsiteY8" fmla="*/ 0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1500" h="1841500">
                <a:moveTo>
                  <a:pt x="306923" y="0"/>
                </a:moveTo>
                <a:lnTo>
                  <a:pt x="1534577" y="0"/>
                </a:lnTo>
                <a:cubicBezTo>
                  <a:pt x="1704086" y="0"/>
                  <a:pt x="1841500" y="137414"/>
                  <a:pt x="1841500" y="306923"/>
                </a:cubicBezTo>
                <a:lnTo>
                  <a:pt x="1841500" y="1534577"/>
                </a:lnTo>
                <a:cubicBezTo>
                  <a:pt x="1841500" y="1704086"/>
                  <a:pt x="1704086" y="1841500"/>
                  <a:pt x="1534577" y="1841500"/>
                </a:cubicBezTo>
                <a:lnTo>
                  <a:pt x="306923" y="1841500"/>
                </a:lnTo>
                <a:cubicBezTo>
                  <a:pt x="137414" y="1841500"/>
                  <a:pt x="0" y="1704086"/>
                  <a:pt x="0" y="1534577"/>
                </a:cubicBezTo>
                <a:lnTo>
                  <a:pt x="0" y="306923"/>
                </a:lnTo>
                <a:cubicBezTo>
                  <a:pt x="0" y="137414"/>
                  <a:pt x="137414" y="0"/>
                  <a:pt x="3069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579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348274-23BF-3B2F-4460-F6D99AF806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45682" y="2467683"/>
            <a:ext cx="1848941" cy="1922634"/>
          </a:xfrm>
          <a:custGeom>
            <a:avLst/>
            <a:gdLst>
              <a:gd name="connsiteX0" fmla="*/ 308163 w 1848941"/>
              <a:gd name="connsiteY0" fmla="*/ 0 h 1922634"/>
              <a:gd name="connsiteX1" fmla="*/ 1540778 w 1848941"/>
              <a:gd name="connsiteY1" fmla="*/ 0 h 1922634"/>
              <a:gd name="connsiteX2" fmla="*/ 1848941 w 1848941"/>
              <a:gd name="connsiteY2" fmla="*/ 308163 h 1922634"/>
              <a:gd name="connsiteX3" fmla="*/ 1848941 w 1848941"/>
              <a:gd name="connsiteY3" fmla="*/ 1614471 h 1922634"/>
              <a:gd name="connsiteX4" fmla="*/ 1540778 w 1848941"/>
              <a:gd name="connsiteY4" fmla="*/ 1922634 h 1922634"/>
              <a:gd name="connsiteX5" fmla="*/ 308163 w 1848941"/>
              <a:gd name="connsiteY5" fmla="*/ 1922634 h 1922634"/>
              <a:gd name="connsiteX6" fmla="*/ 0 w 1848941"/>
              <a:gd name="connsiteY6" fmla="*/ 1614471 h 1922634"/>
              <a:gd name="connsiteX7" fmla="*/ 0 w 1848941"/>
              <a:gd name="connsiteY7" fmla="*/ 308163 h 1922634"/>
              <a:gd name="connsiteX8" fmla="*/ 308163 w 1848941"/>
              <a:gd name="connsiteY8" fmla="*/ 0 h 19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8941" h="1922634">
                <a:moveTo>
                  <a:pt x="308163" y="0"/>
                </a:moveTo>
                <a:lnTo>
                  <a:pt x="1540778" y="0"/>
                </a:lnTo>
                <a:cubicBezTo>
                  <a:pt x="1710972" y="0"/>
                  <a:pt x="1848941" y="137969"/>
                  <a:pt x="1848941" y="308163"/>
                </a:cubicBezTo>
                <a:lnTo>
                  <a:pt x="1848941" y="1614471"/>
                </a:lnTo>
                <a:cubicBezTo>
                  <a:pt x="1848941" y="1784665"/>
                  <a:pt x="1710972" y="1922634"/>
                  <a:pt x="1540778" y="1922634"/>
                </a:cubicBezTo>
                <a:lnTo>
                  <a:pt x="308163" y="1922634"/>
                </a:lnTo>
                <a:cubicBezTo>
                  <a:pt x="137969" y="1922634"/>
                  <a:pt x="0" y="1784665"/>
                  <a:pt x="0" y="1614471"/>
                </a:cubicBezTo>
                <a:lnTo>
                  <a:pt x="0" y="308163"/>
                </a:lnTo>
                <a:cubicBezTo>
                  <a:pt x="0" y="137969"/>
                  <a:pt x="137969" y="0"/>
                  <a:pt x="3081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51B2A30-660F-8B76-419A-CE8AB01299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71529" y="2467683"/>
            <a:ext cx="1848941" cy="1922634"/>
          </a:xfrm>
          <a:custGeom>
            <a:avLst/>
            <a:gdLst>
              <a:gd name="connsiteX0" fmla="*/ 308163 w 1848941"/>
              <a:gd name="connsiteY0" fmla="*/ 0 h 1922634"/>
              <a:gd name="connsiteX1" fmla="*/ 1540778 w 1848941"/>
              <a:gd name="connsiteY1" fmla="*/ 0 h 1922634"/>
              <a:gd name="connsiteX2" fmla="*/ 1848941 w 1848941"/>
              <a:gd name="connsiteY2" fmla="*/ 308163 h 1922634"/>
              <a:gd name="connsiteX3" fmla="*/ 1848941 w 1848941"/>
              <a:gd name="connsiteY3" fmla="*/ 1614471 h 1922634"/>
              <a:gd name="connsiteX4" fmla="*/ 1540778 w 1848941"/>
              <a:gd name="connsiteY4" fmla="*/ 1922634 h 1922634"/>
              <a:gd name="connsiteX5" fmla="*/ 308163 w 1848941"/>
              <a:gd name="connsiteY5" fmla="*/ 1922634 h 1922634"/>
              <a:gd name="connsiteX6" fmla="*/ 0 w 1848941"/>
              <a:gd name="connsiteY6" fmla="*/ 1614471 h 1922634"/>
              <a:gd name="connsiteX7" fmla="*/ 0 w 1848941"/>
              <a:gd name="connsiteY7" fmla="*/ 308163 h 1922634"/>
              <a:gd name="connsiteX8" fmla="*/ 308163 w 1848941"/>
              <a:gd name="connsiteY8" fmla="*/ 0 h 19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8941" h="1922634">
                <a:moveTo>
                  <a:pt x="308163" y="0"/>
                </a:moveTo>
                <a:lnTo>
                  <a:pt x="1540778" y="0"/>
                </a:lnTo>
                <a:cubicBezTo>
                  <a:pt x="1710972" y="0"/>
                  <a:pt x="1848941" y="137969"/>
                  <a:pt x="1848941" y="308163"/>
                </a:cubicBezTo>
                <a:lnTo>
                  <a:pt x="1848941" y="1614471"/>
                </a:lnTo>
                <a:cubicBezTo>
                  <a:pt x="1848941" y="1784665"/>
                  <a:pt x="1710972" y="1922634"/>
                  <a:pt x="1540778" y="1922634"/>
                </a:cubicBezTo>
                <a:lnTo>
                  <a:pt x="308163" y="1922634"/>
                </a:lnTo>
                <a:cubicBezTo>
                  <a:pt x="137969" y="1922634"/>
                  <a:pt x="0" y="1784665"/>
                  <a:pt x="0" y="1614471"/>
                </a:cubicBezTo>
                <a:lnTo>
                  <a:pt x="0" y="308163"/>
                </a:lnTo>
                <a:cubicBezTo>
                  <a:pt x="0" y="137969"/>
                  <a:pt x="137969" y="0"/>
                  <a:pt x="3081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54A1913-A82F-AC95-C079-D87178B0C7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97377" y="2467683"/>
            <a:ext cx="1848941" cy="1922634"/>
          </a:xfrm>
          <a:custGeom>
            <a:avLst/>
            <a:gdLst>
              <a:gd name="connsiteX0" fmla="*/ 308163 w 1848941"/>
              <a:gd name="connsiteY0" fmla="*/ 0 h 1922634"/>
              <a:gd name="connsiteX1" fmla="*/ 1540778 w 1848941"/>
              <a:gd name="connsiteY1" fmla="*/ 0 h 1922634"/>
              <a:gd name="connsiteX2" fmla="*/ 1848941 w 1848941"/>
              <a:gd name="connsiteY2" fmla="*/ 308163 h 1922634"/>
              <a:gd name="connsiteX3" fmla="*/ 1848941 w 1848941"/>
              <a:gd name="connsiteY3" fmla="*/ 1614471 h 1922634"/>
              <a:gd name="connsiteX4" fmla="*/ 1540778 w 1848941"/>
              <a:gd name="connsiteY4" fmla="*/ 1922634 h 1922634"/>
              <a:gd name="connsiteX5" fmla="*/ 308163 w 1848941"/>
              <a:gd name="connsiteY5" fmla="*/ 1922634 h 1922634"/>
              <a:gd name="connsiteX6" fmla="*/ 0 w 1848941"/>
              <a:gd name="connsiteY6" fmla="*/ 1614471 h 1922634"/>
              <a:gd name="connsiteX7" fmla="*/ 0 w 1848941"/>
              <a:gd name="connsiteY7" fmla="*/ 308163 h 1922634"/>
              <a:gd name="connsiteX8" fmla="*/ 308163 w 1848941"/>
              <a:gd name="connsiteY8" fmla="*/ 0 h 19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8941" h="1922634">
                <a:moveTo>
                  <a:pt x="308163" y="0"/>
                </a:moveTo>
                <a:lnTo>
                  <a:pt x="1540778" y="0"/>
                </a:lnTo>
                <a:cubicBezTo>
                  <a:pt x="1710972" y="0"/>
                  <a:pt x="1848941" y="137969"/>
                  <a:pt x="1848941" y="308163"/>
                </a:cubicBezTo>
                <a:lnTo>
                  <a:pt x="1848941" y="1614471"/>
                </a:lnTo>
                <a:cubicBezTo>
                  <a:pt x="1848941" y="1784665"/>
                  <a:pt x="1710972" y="1922634"/>
                  <a:pt x="1540778" y="1922634"/>
                </a:cubicBezTo>
                <a:lnTo>
                  <a:pt x="308163" y="1922634"/>
                </a:lnTo>
                <a:cubicBezTo>
                  <a:pt x="137969" y="1922634"/>
                  <a:pt x="0" y="1784665"/>
                  <a:pt x="0" y="1614471"/>
                </a:cubicBezTo>
                <a:lnTo>
                  <a:pt x="0" y="308163"/>
                </a:lnTo>
                <a:cubicBezTo>
                  <a:pt x="0" y="137969"/>
                  <a:pt x="137969" y="0"/>
                  <a:pt x="3081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42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1AA970C-025A-18E0-B0F2-DE3CAC44C1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56201" y="1487825"/>
            <a:ext cx="5969000" cy="1877176"/>
          </a:xfrm>
          <a:custGeom>
            <a:avLst/>
            <a:gdLst>
              <a:gd name="connsiteX0" fmla="*/ 312869 w 5969000"/>
              <a:gd name="connsiteY0" fmla="*/ 0 h 1877176"/>
              <a:gd name="connsiteX1" fmla="*/ 5656131 w 5969000"/>
              <a:gd name="connsiteY1" fmla="*/ 0 h 1877176"/>
              <a:gd name="connsiteX2" fmla="*/ 5969000 w 5969000"/>
              <a:gd name="connsiteY2" fmla="*/ 312869 h 1877176"/>
              <a:gd name="connsiteX3" fmla="*/ 5969000 w 5969000"/>
              <a:gd name="connsiteY3" fmla="*/ 1564307 h 1877176"/>
              <a:gd name="connsiteX4" fmla="*/ 5656131 w 5969000"/>
              <a:gd name="connsiteY4" fmla="*/ 1877176 h 1877176"/>
              <a:gd name="connsiteX5" fmla="*/ 312869 w 5969000"/>
              <a:gd name="connsiteY5" fmla="*/ 1877176 h 1877176"/>
              <a:gd name="connsiteX6" fmla="*/ 0 w 5969000"/>
              <a:gd name="connsiteY6" fmla="*/ 1564307 h 1877176"/>
              <a:gd name="connsiteX7" fmla="*/ 0 w 5969000"/>
              <a:gd name="connsiteY7" fmla="*/ 312869 h 1877176"/>
              <a:gd name="connsiteX8" fmla="*/ 312869 w 5969000"/>
              <a:gd name="connsiteY8" fmla="*/ 0 h 18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69000" h="1877176">
                <a:moveTo>
                  <a:pt x="312869" y="0"/>
                </a:moveTo>
                <a:lnTo>
                  <a:pt x="5656131" y="0"/>
                </a:lnTo>
                <a:cubicBezTo>
                  <a:pt x="5828924" y="0"/>
                  <a:pt x="5969000" y="140076"/>
                  <a:pt x="5969000" y="312869"/>
                </a:cubicBezTo>
                <a:lnTo>
                  <a:pt x="5969000" y="1564307"/>
                </a:lnTo>
                <a:cubicBezTo>
                  <a:pt x="5969000" y="1737100"/>
                  <a:pt x="5828924" y="1877176"/>
                  <a:pt x="5656131" y="1877176"/>
                </a:cubicBezTo>
                <a:lnTo>
                  <a:pt x="312869" y="1877176"/>
                </a:lnTo>
                <a:cubicBezTo>
                  <a:pt x="140076" y="1877176"/>
                  <a:pt x="0" y="1737100"/>
                  <a:pt x="0" y="1564307"/>
                </a:cubicBezTo>
                <a:lnTo>
                  <a:pt x="0" y="312869"/>
                </a:lnTo>
                <a:cubicBezTo>
                  <a:pt x="0" y="140076"/>
                  <a:pt x="140076" y="0"/>
                  <a:pt x="3128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D5DA6D2-B971-1080-A1A6-CCF06BDC0F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66800" y="3596524"/>
            <a:ext cx="2593142" cy="1877176"/>
          </a:xfrm>
          <a:custGeom>
            <a:avLst/>
            <a:gdLst>
              <a:gd name="connsiteX0" fmla="*/ 312869 w 2593142"/>
              <a:gd name="connsiteY0" fmla="*/ 0 h 1877176"/>
              <a:gd name="connsiteX1" fmla="*/ 2280273 w 2593142"/>
              <a:gd name="connsiteY1" fmla="*/ 0 h 1877176"/>
              <a:gd name="connsiteX2" fmla="*/ 2593142 w 2593142"/>
              <a:gd name="connsiteY2" fmla="*/ 312869 h 1877176"/>
              <a:gd name="connsiteX3" fmla="*/ 2593142 w 2593142"/>
              <a:gd name="connsiteY3" fmla="*/ 1564307 h 1877176"/>
              <a:gd name="connsiteX4" fmla="*/ 2280273 w 2593142"/>
              <a:gd name="connsiteY4" fmla="*/ 1877176 h 1877176"/>
              <a:gd name="connsiteX5" fmla="*/ 312869 w 2593142"/>
              <a:gd name="connsiteY5" fmla="*/ 1877176 h 1877176"/>
              <a:gd name="connsiteX6" fmla="*/ 0 w 2593142"/>
              <a:gd name="connsiteY6" fmla="*/ 1564307 h 1877176"/>
              <a:gd name="connsiteX7" fmla="*/ 0 w 2593142"/>
              <a:gd name="connsiteY7" fmla="*/ 312869 h 1877176"/>
              <a:gd name="connsiteX8" fmla="*/ 312869 w 2593142"/>
              <a:gd name="connsiteY8" fmla="*/ 0 h 18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93142" h="1877176">
                <a:moveTo>
                  <a:pt x="312869" y="0"/>
                </a:moveTo>
                <a:lnTo>
                  <a:pt x="2280273" y="0"/>
                </a:lnTo>
                <a:cubicBezTo>
                  <a:pt x="2453066" y="0"/>
                  <a:pt x="2593142" y="140076"/>
                  <a:pt x="2593142" y="312869"/>
                </a:cubicBezTo>
                <a:lnTo>
                  <a:pt x="2593142" y="1564307"/>
                </a:lnTo>
                <a:cubicBezTo>
                  <a:pt x="2593142" y="1737100"/>
                  <a:pt x="2453066" y="1877176"/>
                  <a:pt x="2280273" y="1877176"/>
                </a:cubicBezTo>
                <a:lnTo>
                  <a:pt x="312869" y="1877176"/>
                </a:lnTo>
                <a:cubicBezTo>
                  <a:pt x="140076" y="1877176"/>
                  <a:pt x="0" y="1737100"/>
                  <a:pt x="0" y="1564307"/>
                </a:cubicBezTo>
                <a:lnTo>
                  <a:pt x="0" y="312869"/>
                </a:lnTo>
                <a:cubicBezTo>
                  <a:pt x="0" y="140076"/>
                  <a:pt x="140076" y="0"/>
                  <a:pt x="3128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7502AE1-15AF-60C6-81A5-CC1C4DC71E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84600" y="3596524"/>
            <a:ext cx="5247441" cy="1877176"/>
          </a:xfrm>
          <a:custGeom>
            <a:avLst/>
            <a:gdLst>
              <a:gd name="connsiteX0" fmla="*/ 312869 w 5247441"/>
              <a:gd name="connsiteY0" fmla="*/ 0 h 1877176"/>
              <a:gd name="connsiteX1" fmla="*/ 4934572 w 5247441"/>
              <a:gd name="connsiteY1" fmla="*/ 0 h 1877176"/>
              <a:gd name="connsiteX2" fmla="*/ 5247441 w 5247441"/>
              <a:gd name="connsiteY2" fmla="*/ 312869 h 1877176"/>
              <a:gd name="connsiteX3" fmla="*/ 5247441 w 5247441"/>
              <a:gd name="connsiteY3" fmla="*/ 1564307 h 1877176"/>
              <a:gd name="connsiteX4" fmla="*/ 4934572 w 5247441"/>
              <a:gd name="connsiteY4" fmla="*/ 1877176 h 1877176"/>
              <a:gd name="connsiteX5" fmla="*/ 312869 w 5247441"/>
              <a:gd name="connsiteY5" fmla="*/ 1877176 h 1877176"/>
              <a:gd name="connsiteX6" fmla="*/ 0 w 5247441"/>
              <a:gd name="connsiteY6" fmla="*/ 1564307 h 1877176"/>
              <a:gd name="connsiteX7" fmla="*/ 0 w 5247441"/>
              <a:gd name="connsiteY7" fmla="*/ 312869 h 1877176"/>
              <a:gd name="connsiteX8" fmla="*/ 312869 w 5247441"/>
              <a:gd name="connsiteY8" fmla="*/ 0 h 18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47441" h="1877176">
                <a:moveTo>
                  <a:pt x="312869" y="0"/>
                </a:moveTo>
                <a:lnTo>
                  <a:pt x="4934572" y="0"/>
                </a:lnTo>
                <a:cubicBezTo>
                  <a:pt x="5107365" y="0"/>
                  <a:pt x="5247441" y="140076"/>
                  <a:pt x="5247441" y="312869"/>
                </a:cubicBezTo>
                <a:lnTo>
                  <a:pt x="5247441" y="1564307"/>
                </a:lnTo>
                <a:cubicBezTo>
                  <a:pt x="5247441" y="1737100"/>
                  <a:pt x="5107365" y="1877176"/>
                  <a:pt x="4934572" y="1877176"/>
                </a:cubicBezTo>
                <a:lnTo>
                  <a:pt x="312869" y="1877176"/>
                </a:lnTo>
                <a:cubicBezTo>
                  <a:pt x="140076" y="1877176"/>
                  <a:pt x="0" y="1737100"/>
                  <a:pt x="0" y="1564307"/>
                </a:cubicBezTo>
                <a:lnTo>
                  <a:pt x="0" y="312869"/>
                </a:lnTo>
                <a:cubicBezTo>
                  <a:pt x="0" y="140076"/>
                  <a:pt x="140076" y="0"/>
                  <a:pt x="3128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4F09E50-51E7-D8BD-9085-CEC6DD59E3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699" y="3596524"/>
            <a:ext cx="1968501" cy="1877176"/>
          </a:xfrm>
          <a:custGeom>
            <a:avLst/>
            <a:gdLst>
              <a:gd name="connsiteX0" fmla="*/ 312869 w 1968501"/>
              <a:gd name="connsiteY0" fmla="*/ 0 h 1877176"/>
              <a:gd name="connsiteX1" fmla="*/ 1655632 w 1968501"/>
              <a:gd name="connsiteY1" fmla="*/ 0 h 1877176"/>
              <a:gd name="connsiteX2" fmla="*/ 1968501 w 1968501"/>
              <a:gd name="connsiteY2" fmla="*/ 312869 h 1877176"/>
              <a:gd name="connsiteX3" fmla="*/ 1968501 w 1968501"/>
              <a:gd name="connsiteY3" fmla="*/ 1564307 h 1877176"/>
              <a:gd name="connsiteX4" fmla="*/ 1655632 w 1968501"/>
              <a:gd name="connsiteY4" fmla="*/ 1877176 h 1877176"/>
              <a:gd name="connsiteX5" fmla="*/ 312869 w 1968501"/>
              <a:gd name="connsiteY5" fmla="*/ 1877176 h 1877176"/>
              <a:gd name="connsiteX6" fmla="*/ 0 w 1968501"/>
              <a:gd name="connsiteY6" fmla="*/ 1564307 h 1877176"/>
              <a:gd name="connsiteX7" fmla="*/ 0 w 1968501"/>
              <a:gd name="connsiteY7" fmla="*/ 312869 h 1877176"/>
              <a:gd name="connsiteX8" fmla="*/ 312869 w 1968501"/>
              <a:gd name="connsiteY8" fmla="*/ 0 h 1877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8501" h="1877176">
                <a:moveTo>
                  <a:pt x="312869" y="0"/>
                </a:moveTo>
                <a:lnTo>
                  <a:pt x="1655632" y="0"/>
                </a:lnTo>
                <a:cubicBezTo>
                  <a:pt x="1828425" y="0"/>
                  <a:pt x="1968501" y="140076"/>
                  <a:pt x="1968501" y="312869"/>
                </a:cubicBezTo>
                <a:lnTo>
                  <a:pt x="1968501" y="1564307"/>
                </a:lnTo>
                <a:cubicBezTo>
                  <a:pt x="1968501" y="1737100"/>
                  <a:pt x="1828425" y="1877176"/>
                  <a:pt x="1655632" y="1877176"/>
                </a:cubicBezTo>
                <a:lnTo>
                  <a:pt x="312869" y="1877176"/>
                </a:lnTo>
                <a:cubicBezTo>
                  <a:pt x="140076" y="1877176"/>
                  <a:pt x="0" y="1737100"/>
                  <a:pt x="0" y="1564307"/>
                </a:cubicBezTo>
                <a:lnTo>
                  <a:pt x="0" y="312869"/>
                </a:lnTo>
                <a:cubicBezTo>
                  <a:pt x="0" y="140076"/>
                  <a:pt x="140076" y="0"/>
                  <a:pt x="312869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226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B565413-3216-AA11-CE91-BAB6D71E18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6995" y="1604211"/>
            <a:ext cx="4608447" cy="2624889"/>
          </a:xfrm>
          <a:custGeom>
            <a:avLst/>
            <a:gdLst>
              <a:gd name="connsiteX0" fmla="*/ 0 w 4608447"/>
              <a:gd name="connsiteY0" fmla="*/ 0 h 2624889"/>
              <a:gd name="connsiteX1" fmla="*/ 4608447 w 4608447"/>
              <a:gd name="connsiteY1" fmla="*/ 0 h 2624889"/>
              <a:gd name="connsiteX2" fmla="*/ 4608447 w 4608447"/>
              <a:gd name="connsiteY2" fmla="*/ 2624889 h 2624889"/>
              <a:gd name="connsiteX3" fmla="*/ 0 w 4608447"/>
              <a:gd name="connsiteY3" fmla="*/ 2624889 h 2624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08447" h="2624889">
                <a:moveTo>
                  <a:pt x="0" y="0"/>
                </a:moveTo>
                <a:lnTo>
                  <a:pt x="4608447" y="0"/>
                </a:lnTo>
                <a:lnTo>
                  <a:pt x="4608447" y="2624889"/>
                </a:lnTo>
                <a:lnTo>
                  <a:pt x="0" y="2624889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  <p:txBody>
          <a:bodyPr wrap="square">
            <a:noAutofit/>
          </a:bodyPr>
          <a:lstStyle>
            <a:lvl1pPr>
              <a:defRPr lang="en-US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23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92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jpe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>
            <a:extLst>
              <a:ext uri="{FF2B5EF4-FFF2-40B4-BE49-F238E27FC236}">
                <a16:creationId xmlns:a16="http://schemas.microsoft.com/office/drawing/2014/main" id="{4B5CBA34-F332-1367-C241-2E2F6A18CD2C}"/>
              </a:ext>
            </a:extLst>
          </p:cNvPr>
          <p:cNvSpPr txBox="1"/>
          <p:nvPr/>
        </p:nvSpPr>
        <p:spPr>
          <a:xfrm>
            <a:off x="756904" y="2028616"/>
            <a:ext cx="1067819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+mj-lt"/>
              </a:rPr>
              <a:t>University IT Issues</a:t>
            </a:r>
          </a:p>
          <a:p>
            <a:r>
              <a:rPr lang="en-US" sz="8800">
                <a:solidFill>
                  <a:schemeClr val="bg1"/>
                </a:solidFill>
                <a:latin typeface="+mj-lt"/>
              </a:rPr>
              <a:t>           Tracking System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45EED96-3B9B-0B0D-E53F-26062C7D3756}"/>
              </a:ext>
            </a:extLst>
          </p:cNvPr>
          <p:cNvSpPr txBox="1"/>
          <p:nvPr/>
        </p:nvSpPr>
        <p:spPr>
          <a:xfrm>
            <a:off x="419370" y="413950"/>
            <a:ext cx="16282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+mj-lt"/>
              </a:rPr>
              <a:t>B</a:t>
            </a:r>
            <a:endParaRPr lang="en-US" sz="12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45351438-C384-3156-0191-A15C10B1619E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1</a:t>
            </a:fld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73C058-C0A2-2A29-7D3E-8133B4025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E3C7DC-7EBE-240C-809A-A43724252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8875A-9104-301D-8564-AFFF58AF8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C33B3F79-6E25-AFD8-FE71-5B0268DCC707}"/>
              </a:ext>
            </a:extLst>
          </p:cNvPr>
          <p:cNvSpPr/>
          <p:nvPr/>
        </p:nvSpPr>
        <p:spPr>
          <a:xfrm>
            <a:off x="9635614" y="0"/>
            <a:ext cx="2556386" cy="2054942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D42EA957-8B4A-DE81-A1FF-D08C7869AB0A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10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2AD750-5EE8-D534-14CC-823488D823D4}"/>
              </a:ext>
            </a:extLst>
          </p:cNvPr>
          <p:cNvSpPr txBox="1"/>
          <p:nvPr/>
        </p:nvSpPr>
        <p:spPr>
          <a:xfrm>
            <a:off x="4866968" y="575205"/>
            <a:ext cx="50451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+mj-lt"/>
              </a:rPr>
              <a:t>Notifications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E50558-976C-B124-D553-25BB03EC0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697EF2-66AB-9E14-6CF1-0AF850C06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608E0F-9383-C61A-E76A-6214D56D3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231" y="1217678"/>
            <a:ext cx="11439930" cy="545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05078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AD6D-AE25-C620-5066-125EEFE49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1DC59E-530A-B2AD-BCC1-B6278F2FA64E}"/>
              </a:ext>
            </a:extLst>
          </p:cNvPr>
          <p:cNvSpPr/>
          <p:nvPr/>
        </p:nvSpPr>
        <p:spPr>
          <a:xfrm>
            <a:off x="0" y="3188091"/>
            <a:ext cx="12192000" cy="3669909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0980234-EBFB-9792-4FEC-E2563E28B35D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11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86A19-085A-0BDD-3F5E-41BDC11E6D20}"/>
              </a:ext>
            </a:extLst>
          </p:cNvPr>
          <p:cNvSpPr txBox="1"/>
          <p:nvPr/>
        </p:nvSpPr>
        <p:spPr>
          <a:xfrm>
            <a:off x="-176981" y="844496"/>
            <a:ext cx="608616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>
                <a:latin typeface="+mj-lt"/>
              </a:rPr>
              <a:t>Visual Task Boards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887943A-6AD1-F2EE-E202-6C20B5114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20B0AEF-8809-EC21-800B-75CA3C4E7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4B73D0-E051-1A7A-B881-A0F747D29BFB}"/>
              </a:ext>
            </a:extLst>
          </p:cNvPr>
          <p:cNvSpPr/>
          <p:nvPr/>
        </p:nvSpPr>
        <p:spPr>
          <a:xfrm>
            <a:off x="893004" y="1725224"/>
            <a:ext cx="3998542" cy="148346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6A7FEA1-FC30-2253-17E0-856CE0C27206}"/>
              </a:ext>
            </a:extLst>
          </p:cNvPr>
          <p:cNvSpPr/>
          <p:nvPr/>
        </p:nvSpPr>
        <p:spPr>
          <a:xfrm>
            <a:off x="8933885" y="0"/>
            <a:ext cx="3277779" cy="2654126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582E917-0ECB-1757-264E-B5578865F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278" y="1069372"/>
            <a:ext cx="6876386" cy="475123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0C23F8C-8BC7-A8F1-C76D-950920E2E969}"/>
              </a:ext>
            </a:extLst>
          </p:cNvPr>
          <p:cNvSpPr/>
          <p:nvPr/>
        </p:nvSpPr>
        <p:spPr>
          <a:xfrm>
            <a:off x="893004" y="3281561"/>
            <a:ext cx="4011562" cy="153382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C8C7D84-E018-C7AB-AAAC-0711AE28BCA2}"/>
              </a:ext>
            </a:extLst>
          </p:cNvPr>
          <p:cNvSpPr/>
          <p:nvPr/>
        </p:nvSpPr>
        <p:spPr>
          <a:xfrm>
            <a:off x="900592" y="4947368"/>
            <a:ext cx="4011563" cy="135227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7">
            <a:extLst>
              <a:ext uri="{FF2B5EF4-FFF2-40B4-BE49-F238E27FC236}">
                <a16:creationId xmlns:a16="http://schemas.microsoft.com/office/drawing/2014/main" id="{99AD8A01-6CBA-2230-816D-9264AA9BD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174" y="1710763"/>
            <a:ext cx="436188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new student-reported issues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shown as cards under columns like: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🟦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Do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🟨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Progress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🟩 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Resolved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1BB85A7-83F6-ADAE-1210-564250A55B7B}"/>
              </a:ext>
            </a:extLst>
          </p:cNvPr>
          <p:cNvSpPr txBox="1"/>
          <p:nvPr/>
        </p:nvSpPr>
        <p:spPr>
          <a:xfrm>
            <a:off x="1170039" y="5005297"/>
            <a:ext cx="34314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requests are tracked through stages:</a:t>
            </a:r>
          </a:p>
          <a:p>
            <a:pPr algn="just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Draft → Awaiting Approval → Implementing → Completed</a:t>
            </a:r>
          </a:p>
          <a:p>
            <a:pPr algn="just"/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E83E61E2-C3FF-8DD8-1C90-A18E99985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985" y="3479128"/>
            <a:ext cx="358331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 issues are tracked on a separate Visual Task Board with stages like Investigation, Root Cause, Solution, and Closure.</a:t>
            </a:r>
          </a:p>
        </p:txBody>
      </p:sp>
    </p:spTree>
    <p:extLst>
      <p:ext uri="{BB962C8B-B14F-4D97-AF65-F5344CB8AC3E}">
        <p14:creationId xmlns:p14="http://schemas.microsoft.com/office/powerpoint/2010/main" val="280758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589EE-A2AF-C915-AC1E-AB203C7DA2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477BC88-20BB-01D8-C4BA-2E4255F61F49}"/>
              </a:ext>
            </a:extLst>
          </p:cNvPr>
          <p:cNvSpPr/>
          <p:nvPr/>
        </p:nvSpPr>
        <p:spPr>
          <a:xfrm>
            <a:off x="0" y="0"/>
            <a:ext cx="7840676" cy="6858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FB62AA90-C750-4723-D92D-CAB0680BAC2B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tx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tx1"/>
                </a:solidFill>
              </a:rPr>
              <a:pPr/>
              <a:t>12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C979A4-C522-77AE-CE04-53BBCFCECACB}"/>
              </a:ext>
            </a:extLst>
          </p:cNvPr>
          <p:cNvSpPr txBox="1"/>
          <p:nvPr/>
        </p:nvSpPr>
        <p:spPr>
          <a:xfrm>
            <a:off x="578729" y="776786"/>
            <a:ext cx="60656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+mj-lt"/>
              </a:rPr>
              <a:t>Reports and dashboards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8B0533-363F-F686-7F2E-45A29A7E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04" y="218629"/>
            <a:ext cx="2679834" cy="5024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4DAA6-F48D-31A4-F96D-05F55A445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268E69A-A222-2C56-D38A-F93F467006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1324" y="1484672"/>
            <a:ext cx="7840676" cy="4657366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D697AB1-F22D-206A-3AE1-030C429D7DAF}"/>
              </a:ext>
            </a:extLst>
          </p:cNvPr>
          <p:cNvSpPr/>
          <p:nvPr/>
        </p:nvSpPr>
        <p:spPr>
          <a:xfrm>
            <a:off x="633199" y="5123894"/>
            <a:ext cx="638312" cy="58123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775A2E-948E-7A5C-E420-DC80A5808729}"/>
              </a:ext>
            </a:extLst>
          </p:cNvPr>
          <p:cNvSpPr/>
          <p:nvPr/>
        </p:nvSpPr>
        <p:spPr>
          <a:xfrm>
            <a:off x="633199" y="2014330"/>
            <a:ext cx="638312" cy="58123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8AB97CD-7AD9-A9C6-AE78-06F284D1D6D7}"/>
              </a:ext>
            </a:extLst>
          </p:cNvPr>
          <p:cNvSpPr/>
          <p:nvPr/>
        </p:nvSpPr>
        <p:spPr>
          <a:xfrm>
            <a:off x="633199" y="3643377"/>
            <a:ext cx="638312" cy="581234"/>
          </a:xfrm>
          <a:prstGeom prst="roundRect">
            <a:avLst/>
          </a:prstGeom>
          <a:solidFill>
            <a:schemeClr val="bg2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C0C0C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59517F-1D2B-D968-BF2C-440B53D5A4CB}"/>
              </a:ext>
            </a:extLst>
          </p:cNvPr>
          <p:cNvSpPr txBox="1"/>
          <p:nvPr/>
        </p:nvSpPr>
        <p:spPr>
          <a:xfrm>
            <a:off x="732895" y="2125705"/>
            <a:ext cx="382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📊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2360B5-DE53-04C4-95D1-03184B9208C2}"/>
              </a:ext>
            </a:extLst>
          </p:cNvPr>
          <p:cNvSpPr txBox="1"/>
          <p:nvPr/>
        </p:nvSpPr>
        <p:spPr>
          <a:xfrm>
            <a:off x="721297" y="3749328"/>
            <a:ext cx="462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DC56E3-C51F-0366-82AD-0D3C4090394D}"/>
              </a:ext>
            </a:extLst>
          </p:cNvPr>
          <p:cNvSpPr txBox="1"/>
          <p:nvPr/>
        </p:nvSpPr>
        <p:spPr>
          <a:xfrm>
            <a:off x="732895" y="5268908"/>
            <a:ext cx="450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87A45F-0D1A-AC15-5F58-372624B7A256}"/>
              </a:ext>
            </a:extLst>
          </p:cNvPr>
          <p:cNvSpPr txBox="1"/>
          <p:nvPr/>
        </p:nvSpPr>
        <p:spPr>
          <a:xfrm>
            <a:off x="1466978" y="1934599"/>
            <a:ext cx="26134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Dashboards show live status of incidents, problems, and changes (e.g., open tickets, resolved issues).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A2435B-90F9-0037-EB5E-E416DA148D16}"/>
              </a:ext>
            </a:extLst>
          </p:cNvPr>
          <p:cNvSpPr txBox="1"/>
          <p:nvPr/>
        </p:nvSpPr>
        <p:spPr>
          <a:xfrm>
            <a:off x="1456221" y="3575013"/>
            <a:ext cx="2613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Reports highlight frequent issue to identify patterns and root causes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BD53BB-ACC2-1270-AE84-2ED2A7842B7F}"/>
              </a:ext>
            </a:extLst>
          </p:cNvPr>
          <p:cNvSpPr txBox="1"/>
          <p:nvPr/>
        </p:nvSpPr>
        <p:spPr>
          <a:xfrm>
            <a:off x="1437163" y="4969206"/>
            <a:ext cx="26026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Track IT team performance using metrics like resolution time, ticket volume, and SLA compliance.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386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4B32-A21A-6933-C53D-71999C7F1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C054FAE-BAFF-629E-0D9E-5E530B1B2E8E}"/>
              </a:ext>
            </a:extLst>
          </p:cNvPr>
          <p:cNvSpPr/>
          <p:nvPr/>
        </p:nvSpPr>
        <p:spPr>
          <a:xfrm>
            <a:off x="0" y="3098800"/>
            <a:ext cx="3568700" cy="37592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39C5F86-631C-1F35-1C95-497CC7887DA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D14E241-B7E8-2418-4B4D-5B32A5A09A4B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tx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tx1"/>
                </a:solidFill>
              </a:rPr>
              <a:pPr/>
              <a:t>13</a:t>
            </a:fld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02DC7E-D6FF-A87F-BB3B-C727209AFC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89" t="17682" r="22289" b="8560"/>
          <a:stretch/>
        </p:blipFill>
        <p:spPr>
          <a:xfrm>
            <a:off x="882579" y="1232374"/>
            <a:ext cx="5643884" cy="44362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CD262B-743C-B652-255C-7D758CDE911D}"/>
              </a:ext>
            </a:extLst>
          </p:cNvPr>
          <p:cNvSpPr txBox="1"/>
          <p:nvPr/>
        </p:nvSpPr>
        <p:spPr>
          <a:xfrm>
            <a:off x="7409042" y="896325"/>
            <a:ext cx="4288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+mj-lt"/>
              </a:rPr>
              <a:t>Virtual Agent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294B2B-821A-4C35-D4D4-D527F0E4C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5A0D65-F3F1-D490-7D62-6FDA335C2F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BD299-B704-B65A-AD69-968354343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515" y="1604211"/>
            <a:ext cx="4608447" cy="2633064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7075A9E-6BCC-B381-1292-2F88D2F30E74}"/>
              </a:ext>
            </a:extLst>
          </p:cNvPr>
          <p:cNvSpPr/>
          <p:nvPr/>
        </p:nvSpPr>
        <p:spPr>
          <a:xfrm>
            <a:off x="6737190" y="2419092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9CE105C-8790-8735-3788-814A8B08C2E6}"/>
              </a:ext>
            </a:extLst>
          </p:cNvPr>
          <p:cNvSpPr/>
          <p:nvPr/>
        </p:nvSpPr>
        <p:spPr>
          <a:xfrm>
            <a:off x="6770040" y="4327039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70D8C73-3974-CB49-258C-88E60BCD6898}"/>
              </a:ext>
            </a:extLst>
          </p:cNvPr>
          <p:cNvSpPr/>
          <p:nvPr/>
        </p:nvSpPr>
        <p:spPr>
          <a:xfrm>
            <a:off x="7207829" y="2178382"/>
            <a:ext cx="638312" cy="58123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42FD478-A70C-3369-05E7-C9360AE7A506}"/>
              </a:ext>
            </a:extLst>
          </p:cNvPr>
          <p:cNvSpPr/>
          <p:nvPr/>
        </p:nvSpPr>
        <p:spPr>
          <a:xfrm>
            <a:off x="7207829" y="4098385"/>
            <a:ext cx="638312" cy="58123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72A74E-2ABB-F346-F2CD-55C0A455AE94}"/>
              </a:ext>
            </a:extLst>
          </p:cNvPr>
          <p:cNvSpPr txBox="1"/>
          <p:nvPr/>
        </p:nvSpPr>
        <p:spPr>
          <a:xfrm>
            <a:off x="7270651" y="2234426"/>
            <a:ext cx="51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EF3C43-882F-4B00-A0F4-6661A207BFF1}"/>
              </a:ext>
            </a:extLst>
          </p:cNvPr>
          <p:cNvSpPr txBox="1"/>
          <p:nvPr/>
        </p:nvSpPr>
        <p:spPr>
          <a:xfrm>
            <a:off x="7272451" y="4204335"/>
            <a:ext cx="35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🤖</a:t>
            </a:r>
            <a:endParaRPr lang="en-IN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929F05-ED08-177E-43A3-8B72AC546CB2}"/>
              </a:ext>
            </a:extLst>
          </p:cNvPr>
          <p:cNvSpPr txBox="1"/>
          <p:nvPr/>
        </p:nvSpPr>
        <p:spPr>
          <a:xfrm>
            <a:off x="8025677" y="2165586"/>
            <a:ext cx="351362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24/7 Automated Support: </a:t>
            </a:r>
          </a:p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Virtual Agent provides instant, conversational assistance to users, reducing the need for human intervention in common service requests.</a:t>
            </a:r>
          </a:p>
          <a:p>
            <a:pPr algn="just"/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with ServiceNow Platform: </a:t>
            </a:r>
          </a:p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Seamlessly interacts with ServiceNow data and modules (like Incident, Knowledge, and Custom APIs) to deliver personalized and intelligent responses.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086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57CE3-C330-AC97-69B1-DF7B8FBB71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9F452DE-E87D-A8CE-A48B-94B76E35989C}"/>
              </a:ext>
            </a:extLst>
          </p:cNvPr>
          <p:cNvSpPr/>
          <p:nvPr/>
        </p:nvSpPr>
        <p:spPr>
          <a:xfrm>
            <a:off x="8382000" y="3098800"/>
            <a:ext cx="3810000" cy="37592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6F6DED1-7F33-0D0C-A696-C1A9B180BC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52380" y="1882974"/>
            <a:ext cx="2497644" cy="3289300"/>
          </a:xfrm>
        </p:spPr>
        <p:txBody>
          <a:bodyPr/>
          <a:lstStyle/>
          <a:p>
            <a:endParaRPr lang="en-ID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587D6987-47E8-E145-26EC-25DB3CB7FBB7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14</a:t>
            </a:fld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4" name="Google Shape;116;p4">
            <a:extLst>
              <a:ext uri="{FF2B5EF4-FFF2-40B4-BE49-F238E27FC236}">
                <a16:creationId xmlns:a16="http://schemas.microsoft.com/office/drawing/2014/main" id="{7B81A741-90A9-94F1-5018-0ABCE08009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3893" y="1145219"/>
            <a:ext cx="8470771" cy="4764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26A807-52F4-AF83-5E8B-5FA1C34E6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8A02DD-6025-D77E-2D64-FE06D7ECD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8C6A0-EF1B-FE69-9D22-D9C13A5383E8}"/>
              </a:ext>
            </a:extLst>
          </p:cNvPr>
          <p:cNvSpPr txBox="1"/>
          <p:nvPr/>
        </p:nvSpPr>
        <p:spPr>
          <a:xfrm>
            <a:off x="1081436" y="1356888"/>
            <a:ext cx="428854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Chatbot</a:t>
            </a:r>
            <a:r>
              <a:rPr lang="en-US" sz="4000">
                <a:latin typeface="+mj-lt"/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0B08BAD-6643-A29C-481E-1657A6C7D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2380" y="1894706"/>
            <a:ext cx="2415852" cy="32775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EBECFE3-A300-5D99-62FB-42D09F17EA87}"/>
              </a:ext>
            </a:extLst>
          </p:cNvPr>
          <p:cNvSpPr txBox="1"/>
          <p:nvPr/>
        </p:nvSpPr>
        <p:spPr>
          <a:xfrm>
            <a:off x="980091" y="2473998"/>
            <a:ext cx="51717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Smart Query Handling: </a:t>
            </a:r>
          </a:p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chatbot understands and responds to student queries instantly using natural language processing, improving user engagement and efficiency.</a:t>
            </a:r>
          </a:p>
          <a:p>
            <a:pPr algn="just"/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just"/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 Integration: </a:t>
            </a:r>
          </a:p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Integrated with a custom login system and ServiceNow backend to deliver personalized responses based on student roll numbers.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210CBA2-24F8-0CF2-957B-C49B20AB9E51}"/>
              </a:ext>
            </a:extLst>
          </p:cNvPr>
          <p:cNvSpPr/>
          <p:nvPr/>
        </p:nvSpPr>
        <p:spPr>
          <a:xfrm>
            <a:off x="274167" y="3953680"/>
            <a:ext cx="638312" cy="58123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AC1A661-1D6B-5E72-B967-60BC677BAB22}"/>
              </a:ext>
            </a:extLst>
          </p:cNvPr>
          <p:cNvSpPr/>
          <p:nvPr/>
        </p:nvSpPr>
        <p:spPr>
          <a:xfrm>
            <a:off x="285920" y="2495971"/>
            <a:ext cx="638312" cy="581234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12EC740-6C5E-51BC-F546-CF3EC2956A16}"/>
              </a:ext>
            </a:extLst>
          </p:cNvPr>
          <p:cNvSpPr txBox="1"/>
          <p:nvPr/>
        </p:nvSpPr>
        <p:spPr>
          <a:xfrm>
            <a:off x="341779" y="2583575"/>
            <a:ext cx="512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/>
              <a:t>🤖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E11F69-4FE4-F44B-1772-CE85B35C98D2}"/>
              </a:ext>
            </a:extLst>
          </p:cNvPr>
          <p:cNvSpPr txBox="1"/>
          <p:nvPr/>
        </p:nvSpPr>
        <p:spPr>
          <a:xfrm>
            <a:off x="341779" y="4093357"/>
            <a:ext cx="356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🔗</a:t>
            </a:r>
          </a:p>
        </p:txBody>
      </p:sp>
    </p:spTree>
    <p:extLst>
      <p:ext uri="{BB962C8B-B14F-4D97-AF65-F5344CB8AC3E}">
        <p14:creationId xmlns:p14="http://schemas.microsoft.com/office/powerpoint/2010/main" val="392969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1E4B-2A50-B264-6C01-2991E26A95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298496A9-2E1F-E75B-D827-D1E6F8FE1E53}"/>
              </a:ext>
            </a:extLst>
          </p:cNvPr>
          <p:cNvSpPr txBox="1">
            <a:spLocks/>
          </p:cNvSpPr>
          <p:nvPr/>
        </p:nvSpPr>
        <p:spPr>
          <a:xfrm>
            <a:off x="10780713" y="62944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tx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tx1"/>
                </a:solidFill>
              </a:rPr>
              <a:pPr/>
              <a:t>15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656483-715C-385B-0957-D9674A80F28F}"/>
              </a:ext>
            </a:extLst>
          </p:cNvPr>
          <p:cNvSpPr/>
          <p:nvPr/>
        </p:nvSpPr>
        <p:spPr>
          <a:xfrm>
            <a:off x="888677" y="3021042"/>
            <a:ext cx="10098328" cy="2615413"/>
          </a:xfrm>
          <a:prstGeom prst="roundRect">
            <a:avLst/>
          </a:prstGeom>
          <a:solidFill>
            <a:srgbClr val="008738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927FCBCC-B9E0-AA9E-444C-4055ECEAF022}"/>
              </a:ext>
            </a:extLst>
          </p:cNvPr>
          <p:cNvSpPr/>
          <p:nvPr/>
        </p:nvSpPr>
        <p:spPr>
          <a:xfrm>
            <a:off x="1099510" y="2411442"/>
            <a:ext cx="210969" cy="210969"/>
          </a:xfrm>
          <a:prstGeom prst="star5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47203D-2334-7888-3C1F-DA2BC4D43C7D}"/>
              </a:ext>
            </a:extLst>
          </p:cNvPr>
          <p:cNvSpPr txBox="1"/>
          <p:nvPr/>
        </p:nvSpPr>
        <p:spPr>
          <a:xfrm>
            <a:off x="511278" y="1383601"/>
            <a:ext cx="98422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>
                <a:latin typeface="+mj-lt"/>
              </a:rPr>
              <a:t>Why to choose </a:t>
            </a:r>
            <a:r>
              <a:rPr lang="en-US" sz="4000" err="1">
                <a:latin typeface="+mj-lt"/>
              </a:rPr>
              <a:t>servicenow</a:t>
            </a:r>
            <a:r>
              <a:rPr lang="en-US" sz="4000">
                <a:latin typeface="+mj-lt"/>
              </a:rPr>
              <a:t> for this project 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74C2B9-9292-9D1C-E3E5-5FDDFFE77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18696A-D25A-102E-7324-D116E490A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FF04FACF-F4FC-D755-E0A4-066DF3A53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995" y="3602152"/>
            <a:ext cx="9345017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Real-Time, Industry-Relevant Experience</a:t>
            </a:r>
            <a:endParaRPr lang="en-US" alt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Gain real-world ITSM experience with ServiceNow, a platform used by top enterprises.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 Development with Powerful Built-in Tools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 faster using ServiceNow’s built-in tools, avoiding full-stack complexity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Star: 5 Points 40">
            <a:extLst>
              <a:ext uri="{FF2B5EF4-FFF2-40B4-BE49-F238E27FC236}">
                <a16:creationId xmlns:a16="http://schemas.microsoft.com/office/drawing/2014/main" id="{6F76A9F7-5C4B-0E89-75FE-9A84478FD1E8}"/>
              </a:ext>
            </a:extLst>
          </p:cNvPr>
          <p:cNvSpPr/>
          <p:nvPr/>
        </p:nvSpPr>
        <p:spPr>
          <a:xfrm>
            <a:off x="1363703" y="2418472"/>
            <a:ext cx="210969" cy="210969"/>
          </a:xfrm>
          <a:prstGeom prst="star5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tar: 5 Points 41">
            <a:extLst>
              <a:ext uri="{FF2B5EF4-FFF2-40B4-BE49-F238E27FC236}">
                <a16:creationId xmlns:a16="http://schemas.microsoft.com/office/drawing/2014/main" id="{2DB92869-CB4B-5382-3BA1-A45CE80B2722}"/>
              </a:ext>
            </a:extLst>
          </p:cNvPr>
          <p:cNvSpPr/>
          <p:nvPr/>
        </p:nvSpPr>
        <p:spPr>
          <a:xfrm>
            <a:off x="1603625" y="2427575"/>
            <a:ext cx="210969" cy="210969"/>
          </a:xfrm>
          <a:prstGeom prst="star5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tar: 5 Points 42">
            <a:extLst>
              <a:ext uri="{FF2B5EF4-FFF2-40B4-BE49-F238E27FC236}">
                <a16:creationId xmlns:a16="http://schemas.microsoft.com/office/drawing/2014/main" id="{8927A0F7-24F7-3A98-EB70-B7A393180BFA}"/>
              </a:ext>
            </a:extLst>
          </p:cNvPr>
          <p:cNvSpPr/>
          <p:nvPr/>
        </p:nvSpPr>
        <p:spPr>
          <a:xfrm>
            <a:off x="1843547" y="2427574"/>
            <a:ext cx="210969" cy="210969"/>
          </a:xfrm>
          <a:prstGeom prst="star5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Star: 5 Points 43">
            <a:extLst>
              <a:ext uri="{FF2B5EF4-FFF2-40B4-BE49-F238E27FC236}">
                <a16:creationId xmlns:a16="http://schemas.microsoft.com/office/drawing/2014/main" id="{78B9EBE0-2827-1A1B-0932-F0CCF842157F}"/>
              </a:ext>
            </a:extLst>
          </p:cNvPr>
          <p:cNvSpPr/>
          <p:nvPr/>
        </p:nvSpPr>
        <p:spPr>
          <a:xfrm>
            <a:off x="2088928" y="2418472"/>
            <a:ext cx="210969" cy="210969"/>
          </a:xfrm>
          <a:prstGeom prst="star5">
            <a:avLst/>
          </a:prstGeom>
          <a:solidFill>
            <a:schemeClr val="accent3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0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38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A1ED9B-D0C0-06DD-2B0A-FEAD11DF6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4C98165-74DE-65FB-C81A-5497B693FD25}"/>
              </a:ext>
            </a:extLst>
          </p:cNvPr>
          <p:cNvSpPr txBox="1"/>
          <p:nvPr/>
        </p:nvSpPr>
        <p:spPr>
          <a:xfrm>
            <a:off x="3352801" y="2705725"/>
            <a:ext cx="694157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+mj-lt"/>
              </a:rPr>
              <a:t>Thank you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1F27C8F2-E08F-1C84-2006-3FE095C3A76A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16</a:t>
            </a:fld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CA0E4D-59FA-918E-6B68-D944F224C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A40F60-752F-6FFF-1D3F-663965F4EE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30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73AD6D-AE25-C620-5066-125EEFE49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1DC59E-530A-B2AD-BCC1-B6278F2FA64E}"/>
              </a:ext>
            </a:extLst>
          </p:cNvPr>
          <p:cNvSpPr/>
          <p:nvPr/>
        </p:nvSpPr>
        <p:spPr>
          <a:xfrm>
            <a:off x="0" y="3406124"/>
            <a:ext cx="12192000" cy="3429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68D732E8-A9F6-7C51-EDF4-6C722893EBC6}"/>
              </a:ext>
            </a:extLst>
          </p:cNvPr>
          <p:cNvSpPr txBox="1"/>
          <p:nvPr/>
        </p:nvSpPr>
        <p:spPr>
          <a:xfrm flipH="1">
            <a:off x="9602843" y="87149"/>
            <a:ext cx="2601182" cy="461665"/>
          </a:xfrm>
          <a:prstGeom prst="rect">
            <a:avLst/>
          </a:prstGeom>
          <a:noFill/>
          <a:effectLst/>
        </p:spPr>
        <p:txBody>
          <a:bodyPr wrap="square" anchor="b">
            <a:spAutoFit/>
          </a:bodyPr>
          <a:lstStyle/>
          <a:p>
            <a:pPr algn="ctr"/>
            <a:r>
              <a:rPr lang="fr-FR" sz="2400" b="1" spc="100" dirty="0"/>
              <a:t>TEAM:114</a:t>
            </a:r>
            <a:endParaRPr lang="en-ID" sz="2400" b="1" spc="100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0980234-EBFB-9792-4FEC-E2563E28B35D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 dirty="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186A19-085A-0BDD-3F5E-41BDC11E6D20}"/>
              </a:ext>
            </a:extLst>
          </p:cNvPr>
          <p:cNvSpPr txBox="1"/>
          <p:nvPr/>
        </p:nvSpPr>
        <p:spPr>
          <a:xfrm>
            <a:off x="1355864" y="1279139"/>
            <a:ext cx="948027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Meet Our Best Team Here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2D955895-B813-FAD7-9A18-CA4B0C0771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r="1980"/>
          <a:stretch/>
        </p:blipFill>
        <p:spPr>
          <a:xfrm>
            <a:off x="6438773" y="2722099"/>
            <a:ext cx="1623741" cy="1690699"/>
          </a:xfrm>
        </p:spPr>
      </p:pic>
      <p:pic>
        <p:nvPicPr>
          <p:cNvPr id="31" name="Picture Placeholder 30">
            <a:extLst>
              <a:ext uri="{FF2B5EF4-FFF2-40B4-BE49-F238E27FC236}">
                <a16:creationId xmlns:a16="http://schemas.microsoft.com/office/drawing/2014/main" id="{55CDCE77-FD7E-1576-C490-F1497A65ECC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772" t="29273" r="13215" b="10269"/>
          <a:stretch>
            <a:fillRect/>
          </a:stretch>
        </p:blipFill>
        <p:spPr>
          <a:xfrm>
            <a:off x="8549096" y="2736842"/>
            <a:ext cx="1610965" cy="1675956"/>
          </a:xfrm>
        </p:spPr>
      </p:pic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F599C098-7A19-0198-D00E-AA730165DDF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" r="1939"/>
          <a:stretch/>
        </p:blipFill>
        <p:spPr>
          <a:xfrm>
            <a:off x="2263709" y="2723549"/>
            <a:ext cx="1623741" cy="1689249"/>
          </a:xfrm>
        </p:spPr>
      </p:pic>
      <p:pic>
        <p:nvPicPr>
          <p:cNvPr id="18" name="Picture 17" descr="A yellow text on a black background&#10;&#10;Description automatically generated">
            <a:extLst>
              <a:ext uri="{FF2B5EF4-FFF2-40B4-BE49-F238E27FC236}">
                <a16:creationId xmlns:a16="http://schemas.microsoft.com/office/drawing/2014/main" id="{4EC71C20-77D9-B1D3-2348-CFF1CEE107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20" y="5897562"/>
            <a:ext cx="3111500" cy="1219200"/>
          </a:xfrm>
          <a:prstGeom prst="rect">
            <a:avLst/>
          </a:prstGeom>
        </p:spPr>
      </p:pic>
      <p:pic>
        <p:nvPicPr>
          <p:cNvPr id="28" name="Picture Placeholder 26">
            <a:extLst>
              <a:ext uri="{FF2B5EF4-FFF2-40B4-BE49-F238E27FC236}">
                <a16:creationId xmlns:a16="http://schemas.microsoft.com/office/drawing/2014/main" id="{1548DE2E-9A55-0E5B-992D-A2CA03CA5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" r="1980"/>
          <a:stretch/>
        </p:blipFill>
        <p:spPr>
          <a:xfrm>
            <a:off x="209199" y="2727960"/>
            <a:ext cx="1567928" cy="1632585"/>
          </a:xfrm>
          <a:custGeom>
            <a:avLst/>
            <a:gdLst>
              <a:gd name="connsiteX0" fmla="*/ 308163 w 1848941"/>
              <a:gd name="connsiteY0" fmla="*/ 0 h 1922634"/>
              <a:gd name="connsiteX1" fmla="*/ 1540778 w 1848941"/>
              <a:gd name="connsiteY1" fmla="*/ 0 h 1922634"/>
              <a:gd name="connsiteX2" fmla="*/ 1848941 w 1848941"/>
              <a:gd name="connsiteY2" fmla="*/ 308163 h 1922634"/>
              <a:gd name="connsiteX3" fmla="*/ 1848941 w 1848941"/>
              <a:gd name="connsiteY3" fmla="*/ 1614471 h 1922634"/>
              <a:gd name="connsiteX4" fmla="*/ 1540778 w 1848941"/>
              <a:gd name="connsiteY4" fmla="*/ 1922634 h 1922634"/>
              <a:gd name="connsiteX5" fmla="*/ 308163 w 1848941"/>
              <a:gd name="connsiteY5" fmla="*/ 1922634 h 1922634"/>
              <a:gd name="connsiteX6" fmla="*/ 0 w 1848941"/>
              <a:gd name="connsiteY6" fmla="*/ 1614471 h 1922634"/>
              <a:gd name="connsiteX7" fmla="*/ 0 w 1848941"/>
              <a:gd name="connsiteY7" fmla="*/ 308163 h 1922634"/>
              <a:gd name="connsiteX8" fmla="*/ 308163 w 1848941"/>
              <a:gd name="connsiteY8" fmla="*/ 0 h 19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8941" h="1922634">
                <a:moveTo>
                  <a:pt x="308163" y="0"/>
                </a:moveTo>
                <a:lnTo>
                  <a:pt x="1540778" y="0"/>
                </a:lnTo>
                <a:cubicBezTo>
                  <a:pt x="1710972" y="0"/>
                  <a:pt x="1848941" y="137969"/>
                  <a:pt x="1848941" y="308163"/>
                </a:cubicBezTo>
                <a:lnTo>
                  <a:pt x="1848941" y="1614471"/>
                </a:lnTo>
                <a:cubicBezTo>
                  <a:pt x="1848941" y="1784665"/>
                  <a:pt x="1710972" y="1922634"/>
                  <a:pt x="1540778" y="1922634"/>
                </a:cubicBezTo>
                <a:lnTo>
                  <a:pt x="308163" y="1922634"/>
                </a:lnTo>
                <a:cubicBezTo>
                  <a:pt x="137969" y="1922634"/>
                  <a:pt x="0" y="1784665"/>
                  <a:pt x="0" y="1614471"/>
                </a:cubicBezTo>
                <a:lnTo>
                  <a:pt x="0" y="308163"/>
                </a:lnTo>
                <a:cubicBezTo>
                  <a:pt x="0" y="137969"/>
                  <a:pt x="137969" y="0"/>
                  <a:pt x="3081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</p:pic>
      <p:pic>
        <p:nvPicPr>
          <p:cNvPr id="29" name="Picture Placeholder 26">
            <a:extLst>
              <a:ext uri="{FF2B5EF4-FFF2-40B4-BE49-F238E27FC236}">
                <a16:creationId xmlns:a16="http://schemas.microsoft.com/office/drawing/2014/main" id="{EF1A949B-1D9F-FED9-E86E-842F2F1AD62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05" t="1540" r="5863" b="11852"/>
          <a:stretch>
            <a:fillRect/>
          </a:stretch>
        </p:blipFill>
        <p:spPr>
          <a:xfrm>
            <a:off x="10355581" y="2689520"/>
            <a:ext cx="1714284" cy="1709832"/>
          </a:xfrm>
          <a:custGeom>
            <a:avLst/>
            <a:gdLst>
              <a:gd name="connsiteX0" fmla="*/ 308163 w 1848941"/>
              <a:gd name="connsiteY0" fmla="*/ 0 h 1922634"/>
              <a:gd name="connsiteX1" fmla="*/ 1540778 w 1848941"/>
              <a:gd name="connsiteY1" fmla="*/ 0 h 1922634"/>
              <a:gd name="connsiteX2" fmla="*/ 1848941 w 1848941"/>
              <a:gd name="connsiteY2" fmla="*/ 308163 h 1922634"/>
              <a:gd name="connsiteX3" fmla="*/ 1848941 w 1848941"/>
              <a:gd name="connsiteY3" fmla="*/ 1614471 h 1922634"/>
              <a:gd name="connsiteX4" fmla="*/ 1540778 w 1848941"/>
              <a:gd name="connsiteY4" fmla="*/ 1922634 h 1922634"/>
              <a:gd name="connsiteX5" fmla="*/ 308163 w 1848941"/>
              <a:gd name="connsiteY5" fmla="*/ 1922634 h 1922634"/>
              <a:gd name="connsiteX6" fmla="*/ 0 w 1848941"/>
              <a:gd name="connsiteY6" fmla="*/ 1614471 h 1922634"/>
              <a:gd name="connsiteX7" fmla="*/ 0 w 1848941"/>
              <a:gd name="connsiteY7" fmla="*/ 308163 h 1922634"/>
              <a:gd name="connsiteX8" fmla="*/ 308163 w 1848941"/>
              <a:gd name="connsiteY8" fmla="*/ 0 h 19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8941" h="1922634">
                <a:moveTo>
                  <a:pt x="308163" y="0"/>
                </a:moveTo>
                <a:lnTo>
                  <a:pt x="1540778" y="0"/>
                </a:lnTo>
                <a:cubicBezTo>
                  <a:pt x="1710972" y="0"/>
                  <a:pt x="1848941" y="137969"/>
                  <a:pt x="1848941" y="308163"/>
                </a:cubicBezTo>
                <a:lnTo>
                  <a:pt x="1848941" y="1614471"/>
                </a:lnTo>
                <a:cubicBezTo>
                  <a:pt x="1848941" y="1784665"/>
                  <a:pt x="1710972" y="1922634"/>
                  <a:pt x="1540778" y="1922634"/>
                </a:cubicBezTo>
                <a:lnTo>
                  <a:pt x="308163" y="1922634"/>
                </a:lnTo>
                <a:cubicBezTo>
                  <a:pt x="137969" y="1922634"/>
                  <a:pt x="0" y="1784665"/>
                  <a:pt x="0" y="1614471"/>
                </a:cubicBezTo>
                <a:lnTo>
                  <a:pt x="0" y="308163"/>
                </a:lnTo>
                <a:cubicBezTo>
                  <a:pt x="0" y="137969"/>
                  <a:pt x="137969" y="0"/>
                  <a:pt x="3081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ADC7ADA-071C-6F1B-DB8B-C7900DDE929E}"/>
              </a:ext>
            </a:extLst>
          </p:cNvPr>
          <p:cNvSpPr txBox="1"/>
          <p:nvPr/>
        </p:nvSpPr>
        <p:spPr>
          <a:xfrm>
            <a:off x="403021" y="455268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Laharika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FCDD05A-DB13-8520-D0DE-57483DA619DF}"/>
              </a:ext>
            </a:extLst>
          </p:cNvPr>
          <p:cNvSpPr txBox="1"/>
          <p:nvPr/>
        </p:nvSpPr>
        <p:spPr>
          <a:xfrm>
            <a:off x="8898207" y="4499308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Nikitha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E5F456-BCE0-2956-9408-AAE04C3F0E23}"/>
              </a:ext>
            </a:extLst>
          </p:cNvPr>
          <p:cNvSpPr txBox="1"/>
          <p:nvPr/>
        </p:nvSpPr>
        <p:spPr>
          <a:xfrm>
            <a:off x="10903434" y="4465072"/>
            <a:ext cx="82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Vamsi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854764-FFF3-5968-80E4-E7AE0720C027}"/>
              </a:ext>
            </a:extLst>
          </p:cNvPr>
          <p:cNvSpPr txBox="1"/>
          <p:nvPr/>
        </p:nvSpPr>
        <p:spPr>
          <a:xfrm>
            <a:off x="7093356" y="451279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Rohit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7F98CF3-6021-B860-968B-82234671358A}"/>
              </a:ext>
            </a:extLst>
          </p:cNvPr>
          <p:cNvSpPr txBox="1"/>
          <p:nvPr/>
        </p:nvSpPr>
        <p:spPr>
          <a:xfrm>
            <a:off x="2792625" y="457097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Sai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E06803-8899-4B2E-264E-F97D7CA271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3" name="Picture Placeholder 24">
            <a:extLst>
              <a:ext uri="{FF2B5EF4-FFF2-40B4-BE49-F238E27FC236}">
                <a16:creationId xmlns:a16="http://schemas.microsoft.com/office/drawing/2014/main" id="{3FCBE8C9-245B-3B17-7FD3-ECD9349991E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01" b="34808"/>
          <a:stretch>
            <a:fillRect/>
          </a:stretch>
        </p:blipFill>
        <p:spPr>
          <a:xfrm>
            <a:off x="4328450" y="2775823"/>
            <a:ext cx="1623741" cy="1689249"/>
          </a:xfrm>
          <a:custGeom>
            <a:avLst/>
            <a:gdLst>
              <a:gd name="connsiteX0" fmla="*/ 308163 w 1848941"/>
              <a:gd name="connsiteY0" fmla="*/ 0 h 1922634"/>
              <a:gd name="connsiteX1" fmla="*/ 1540778 w 1848941"/>
              <a:gd name="connsiteY1" fmla="*/ 0 h 1922634"/>
              <a:gd name="connsiteX2" fmla="*/ 1848941 w 1848941"/>
              <a:gd name="connsiteY2" fmla="*/ 308163 h 1922634"/>
              <a:gd name="connsiteX3" fmla="*/ 1848941 w 1848941"/>
              <a:gd name="connsiteY3" fmla="*/ 1614471 h 1922634"/>
              <a:gd name="connsiteX4" fmla="*/ 1540778 w 1848941"/>
              <a:gd name="connsiteY4" fmla="*/ 1922634 h 1922634"/>
              <a:gd name="connsiteX5" fmla="*/ 308163 w 1848941"/>
              <a:gd name="connsiteY5" fmla="*/ 1922634 h 1922634"/>
              <a:gd name="connsiteX6" fmla="*/ 0 w 1848941"/>
              <a:gd name="connsiteY6" fmla="*/ 1614471 h 1922634"/>
              <a:gd name="connsiteX7" fmla="*/ 0 w 1848941"/>
              <a:gd name="connsiteY7" fmla="*/ 308163 h 1922634"/>
              <a:gd name="connsiteX8" fmla="*/ 308163 w 1848941"/>
              <a:gd name="connsiteY8" fmla="*/ 0 h 192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48941" h="1922634">
                <a:moveTo>
                  <a:pt x="308163" y="0"/>
                </a:moveTo>
                <a:lnTo>
                  <a:pt x="1540778" y="0"/>
                </a:lnTo>
                <a:cubicBezTo>
                  <a:pt x="1710972" y="0"/>
                  <a:pt x="1848941" y="137969"/>
                  <a:pt x="1848941" y="308163"/>
                </a:cubicBezTo>
                <a:lnTo>
                  <a:pt x="1848941" y="1614471"/>
                </a:lnTo>
                <a:cubicBezTo>
                  <a:pt x="1848941" y="1784665"/>
                  <a:pt x="1710972" y="1922634"/>
                  <a:pt x="1540778" y="1922634"/>
                </a:cubicBezTo>
                <a:lnTo>
                  <a:pt x="308163" y="1922634"/>
                </a:lnTo>
                <a:cubicBezTo>
                  <a:pt x="137969" y="1922634"/>
                  <a:pt x="0" y="1784665"/>
                  <a:pt x="0" y="1614471"/>
                </a:cubicBezTo>
                <a:lnTo>
                  <a:pt x="0" y="308163"/>
                </a:lnTo>
                <a:cubicBezTo>
                  <a:pt x="0" y="137969"/>
                  <a:pt x="137969" y="0"/>
                  <a:pt x="30816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DCBF37-318D-00B4-D193-C432C62D7A63}"/>
              </a:ext>
            </a:extLst>
          </p:cNvPr>
          <p:cNvSpPr txBox="1"/>
          <p:nvPr/>
        </p:nvSpPr>
        <p:spPr>
          <a:xfrm>
            <a:off x="4424419" y="455268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Sri Deepthi</a:t>
            </a:r>
          </a:p>
        </p:txBody>
      </p:sp>
    </p:spTree>
    <p:extLst>
      <p:ext uri="{BB962C8B-B14F-4D97-AF65-F5344CB8AC3E}">
        <p14:creationId xmlns:p14="http://schemas.microsoft.com/office/powerpoint/2010/main" val="74917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1705B-C3C6-9A88-4E6D-A26DA4307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D76B936-0CE7-44A2-31B2-5B659D25FC01}"/>
              </a:ext>
            </a:extLst>
          </p:cNvPr>
          <p:cNvSpPr/>
          <p:nvPr/>
        </p:nvSpPr>
        <p:spPr>
          <a:xfrm>
            <a:off x="-8566" y="0"/>
            <a:ext cx="6096000" cy="6858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E2A35A63-1BDB-2498-5210-C3C9FA7729D3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tx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tx1"/>
                </a:solidFill>
              </a:rPr>
              <a:pPr/>
              <a:t>3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A435AA-DBC3-0084-3085-FD74F80A1CB4}"/>
              </a:ext>
            </a:extLst>
          </p:cNvPr>
          <p:cNvSpPr txBox="1"/>
          <p:nvPr/>
        </p:nvSpPr>
        <p:spPr>
          <a:xfrm>
            <a:off x="530502" y="2623589"/>
            <a:ext cx="548278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bg1"/>
                </a:solidFill>
                <a:latin typeface="+mj-lt"/>
              </a:rPr>
              <a:t>    Table of    </a:t>
            </a:r>
          </a:p>
          <a:p>
            <a:r>
              <a:rPr lang="en-US" sz="3600">
                <a:solidFill>
                  <a:schemeClr val="bg1"/>
                </a:solidFill>
                <a:latin typeface="+mj-lt"/>
              </a:rPr>
              <a:t>          </a:t>
            </a:r>
            <a:r>
              <a:rPr lang="en-US" sz="7200">
                <a:solidFill>
                  <a:schemeClr val="bg1"/>
                </a:solidFill>
                <a:latin typeface="+mj-lt"/>
              </a:rPr>
              <a:t>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35074-FAB3-A937-68CB-11FE555C55DD}"/>
              </a:ext>
            </a:extLst>
          </p:cNvPr>
          <p:cNvSpPr txBox="1"/>
          <p:nvPr/>
        </p:nvSpPr>
        <p:spPr>
          <a:xfrm>
            <a:off x="7338147" y="521672"/>
            <a:ext cx="1997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Problem Identification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59FA42-6E47-A907-31E1-E265C1302681}"/>
              </a:ext>
            </a:extLst>
          </p:cNvPr>
          <p:cNvSpPr txBox="1"/>
          <p:nvPr/>
        </p:nvSpPr>
        <p:spPr>
          <a:xfrm>
            <a:off x="6643446" y="352394"/>
            <a:ext cx="8309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>
                    <a:lumMod val="90000"/>
                  </a:schemeClr>
                </a:solidFill>
                <a:latin typeface="+mj-lt"/>
              </a:rPr>
              <a:t>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4B96AB-EFD1-5A0F-AD0F-9FE1E67184D6}"/>
              </a:ext>
            </a:extLst>
          </p:cNvPr>
          <p:cNvSpPr txBox="1"/>
          <p:nvPr/>
        </p:nvSpPr>
        <p:spPr>
          <a:xfrm>
            <a:off x="8420654" y="1206714"/>
            <a:ext cx="24857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User creation &amp; assigning roles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C8181E-F343-A706-5040-075590DA223A}"/>
              </a:ext>
            </a:extLst>
          </p:cNvPr>
          <p:cNvSpPr txBox="1"/>
          <p:nvPr/>
        </p:nvSpPr>
        <p:spPr>
          <a:xfrm>
            <a:off x="10832401" y="1014114"/>
            <a:ext cx="110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>
                    <a:lumMod val="90000"/>
                  </a:schemeClr>
                </a:solidFill>
                <a:latin typeface="+mj-lt"/>
              </a:rPr>
              <a:t>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8026FB-A0A1-175E-E969-D6ED55530EF7}"/>
              </a:ext>
            </a:extLst>
          </p:cNvPr>
          <p:cNvSpPr txBox="1"/>
          <p:nvPr/>
        </p:nvSpPr>
        <p:spPr>
          <a:xfrm>
            <a:off x="7267612" y="1866348"/>
            <a:ext cx="1997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Incident Management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830C51-F5D0-DEF3-FC6F-E40D73225F76}"/>
              </a:ext>
            </a:extLst>
          </p:cNvPr>
          <p:cNvSpPr txBox="1"/>
          <p:nvPr/>
        </p:nvSpPr>
        <p:spPr>
          <a:xfrm>
            <a:off x="6640110" y="1710037"/>
            <a:ext cx="110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>
                    <a:lumMod val="90000"/>
                  </a:schemeClr>
                </a:solidFill>
                <a:latin typeface="+mj-lt"/>
              </a:rPr>
              <a:t>03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03C2786-FAEC-A2A7-1F8E-50F7719A4A52}"/>
              </a:ext>
            </a:extLst>
          </p:cNvPr>
          <p:cNvSpPr txBox="1"/>
          <p:nvPr/>
        </p:nvSpPr>
        <p:spPr>
          <a:xfrm>
            <a:off x="9004459" y="2476643"/>
            <a:ext cx="2269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Change Management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B3E5F79-F1EF-8A67-8981-2185F9384F01}"/>
              </a:ext>
            </a:extLst>
          </p:cNvPr>
          <p:cNvSpPr txBox="1"/>
          <p:nvPr/>
        </p:nvSpPr>
        <p:spPr>
          <a:xfrm>
            <a:off x="10832401" y="2318326"/>
            <a:ext cx="110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>
                    <a:lumMod val="90000"/>
                  </a:schemeClr>
                </a:solidFill>
                <a:latin typeface="+mj-lt"/>
              </a:rPr>
              <a:t>04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8CAB918-DAFE-577B-95AE-1F390C3D5773}"/>
              </a:ext>
            </a:extLst>
          </p:cNvPr>
          <p:cNvCxnSpPr/>
          <p:nvPr/>
        </p:nvCxnSpPr>
        <p:spPr>
          <a:xfrm>
            <a:off x="9241213" y="690948"/>
            <a:ext cx="1524000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A9F270-038F-2656-8973-E51865D3E818}"/>
              </a:ext>
            </a:extLst>
          </p:cNvPr>
          <p:cNvCxnSpPr/>
          <p:nvPr/>
        </p:nvCxnSpPr>
        <p:spPr>
          <a:xfrm>
            <a:off x="6896654" y="1362075"/>
            <a:ext cx="1524000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B858AC-047A-E433-082A-519AA2BD9E3E}"/>
              </a:ext>
            </a:extLst>
          </p:cNvPr>
          <p:cNvCxnSpPr/>
          <p:nvPr/>
        </p:nvCxnSpPr>
        <p:spPr>
          <a:xfrm>
            <a:off x="9308401" y="2002476"/>
            <a:ext cx="1524000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A8DCB56-65C0-C71F-3B9F-359952EA68F4}"/>
              </a:ext>
            </a:extLst>
          </p:cNvPr>
          <p:cNvCxnSpPr/>
          <p:nvPr/>
        </p:nvCxnSpPr>
        <p:spPr>
          <a:xfrm>
            <a:off x="6980903" y="2696022"/>
            <a:ext cx="1524000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735E86-2401-567F-C9EF-1495AA6D6B35}"/>
              </a:ext>
            </a:extLst>
          </p:cNvPr>
          <p:cNvSpPr txBox="1"/>
          <p:nvPr/>
        </p:nvSpPr>
        <p:spPr>
          <a:xfrm>
            <a:off x="6647638" y="3025187"/>
            <a:ext cx="110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>
                    <a:lumMod val="90000"/>
                  </a:schemeClr>
                </a:solidFill>
                <a:latin typeface="+mj-lt"/>
              </a:rPr>
              <a:t>05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D15EC9-E6AE-C5BB-7EFE-7F847C13C3E8}"/>
              </a:ext>
            </a:extLst>
          </p:cNvPr>
          <p:cNvSpPr txBox="1"/>
          <p:nvPr/>
        </p:nvSpPr>
        <p:spPr>
          <a:xfrm>
            <a:off x="7310894" y="3195472"/>
            <a:ext cx="1997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Problem Management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E76DAF0-57DB-3EE6-F4A7-BEBDF0FCB8A5}"/>
              </a:ext>
            </a:extLst>
          </p:cNvPr>
          <p:cNvCxnSpPr/>
          <p:nvPr/>
        </p:nvCxnSpPr>
        <p:spPr>
          <a:xfrm>
            <a:off x="9335654" y="3348352"/>
            <a:ext cx="1524000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9B045C0-313D-C761-288D-F563B638FC42}"/>
              </a:ext>
            </a:extLst>
          </p:cNvPr>
          <p:cNvSpPr txBox="1"/>
          <p:nvPr/>
        </p:nvSpPr>
        <p:spPr>
          <a:xfrm>
            <a:off x="10917973" y="4737143"/>
            <a:ext cx="110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>
                    <a:lumMod val="90000"/>
                  </a:schemeClr>
                </a:solidFill>
                <a:latin typeface="+mj-lt"/>
              </a:rPr>
              <a:t>08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1FF8DF-DE76-ECE8-B24D-8674DFD45CBF}"/>
              </a:ext>
            </a:extLst>
          </p:cNvPr>
          <p:cNvSpPr txBox="1"/>
          <p:nvPr/>
        </p:nvSpPr>
        <p:spPr>
          <a:xfrm>
            <a:off x="10908140" y="3500752"/>
            <a:ext cx="110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>
                    <a:lumMod val="90000"/>
                  </a:schemeClr>
                </a:solidFill>
                <a:latin typeface="+mj-lt"/>
              </a:rPr>
              <a:t>06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37A6B4-33DB-ED93-842F-D7CA9898B093}"/>
              </a:ext>
            </a:extLst>
          </p:cNvPr>
          <p:cNvSpPr txBox="1"/>
          <p:nvPr/>
        </p:nvSpPr>
        <p:spPr>
          <a:xfrm>
            <a:off x="6715147" y="4147083"/>
            <a:ext cx="110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>
                <a:solidFill>
                  <a:schemeClr val="bg1">
                    <a:lumMod val="90000"/>
                  </a:schemeClr>
                </a:solidFill>
                <a:latin typeface="+mj-lt"/>
              </a:rPr>
              <a:t>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9D56C2-8B55-905C-202C-E181BE2138B4}"/>
              </a:ext>
            </a:extLst>
          </p:cNvPr>
          <p:cNvSpPr txBox="1"/>
          <p:nvPr/>
        </p:nvSpPr>
        <p:spPr>
          <a:xfrm>
            <a:off x="9098900" y="4943735"/>
            <a:ext cx="1997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Virtual Agent (chatbot)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DD3DB5-C4EC-303D-8E04-A9ABAA1B63F0}"/>
              </a:ext>
            </a:extLst>
          </p:cNvPr>
          <p:cNvSpPr txBox="1"/>
          <p:nvPr/>
        </p:nvSpPr>
        <p:spPr>
          <a:xfrm>
            <a:off x="7279153" y="4333996"/>
            <a:ext cx="1997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Visual Task Boards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0D91C77-91C9-555C-DEB6-2F9FCBA231A0}"/>
              </a:ext>
            </a:extLst>
          </p:cNvPr>
          <p:cNvSpPr txBox="1"/>
          <p:nvPr/>
        </p:nvSpPr>
        <p:spPr>
          <a:xfrm>
            <a:off x="9572407" y="3650315"/>
            <a:ext cx="152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+mj-lt"/>
              </a:rPr>
              <a:t>Notifications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1FD1A2-8D5F-781A-06A7-10B53894EC8E}"/>
              </a:ext>
            </a:extLst>
          </p:cNvPr>
          <p:cNvCxnSpPr/>
          <p:nvPr/>
        </p:nvCxnSpPr>
        <p:spPr>
          <a:xfrm>
            <a:off x="7058916" y="5097623"/>
            <a:ext cx="1524000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96EC86-BDFB-4A24-88BE-0212F8404ED1}"/>
              </a:ext>
            </a:extLst>
          </p:cNvPr>
          <p:cNvCxnSpPr/>
          <p:nvPr/>
        </p:nvCxnSpPr>
        <p:spPr>
          <a:xfrm>
            <a:off x="9335653" y="4487884"/>
            <a:ext cx="1524000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A8AFEA-A0D3-5E7F-76A6-8231D151A6E9}"/>
              </a:ext>
            </a:extLst>
          </p:cNvPr>
          <p:cNvCxnSpPr/>
          <p:nvPr/>
        </p:nvCxnSpPr>
        <p:spPr>
          <a:xfrm>
            <a:off x="6994976" y="3844050"/>
            <a:ext cx="1524000" cy="0"/>
          </a:xfrm>
          <a:prstGeom prst="line">
            <a:avLst/>
          </a:prstGeom>
          <a:ln>
            <a:solidFill>
              <a:schemeClr val="bg1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59F3991E-E65E-F7BD-6611-36C18C197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2CF92F-C710-A2E9-D7DD-74D6FF70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3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F67EF-9EEC-68AB-14F8-E061C83A5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80A0A16A-7418-16E1-0F41-B9040E41D8A6}"/>
              </a:ext>
            </a:extLst>
          </p:cNvPr>
          <p:cNvSpPr/>
          <p:nvPr/>
        </p:nvSpPr>
        <p:spPr>
          <a:xfrm>
            <a:off x="9074810" y="0"/>
            <a:ext cx="3117190" cy="2036255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A5B6EE75-3551-6906-8794-4F116E8F2B7E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tx1"/>
                </a:solidFill>
              </a:rPr>
              <a:t>Page  |  </a:t>
            </a:r>
            <a:r>
              <a:rPr lang="en-US" b="1" spc="100">
                <a:solidFill>
                  <a:schemeClr val="tx1"/>
                </a:solidFill>
              </a:rPr>
              <a:t>3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56046D2-8268-86F6-F4A4-BBBC1507BC4B}"/>
              </a:ext>
            </a:extLst>
          </p:cNvPr>
          <p:cNvSpPr/>
          <p:nvPr/>
        </p:nvSpPr>
        <p:spPr>
          <a:xfrm>
            <a:off x="657810" y="2279404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0294BFA-9E66-6489-E137-7D8007F0EB78}"/>
              </a:ext>
            </a:extLst>
          </p:cNvPr>
          <p:cNvSpPr/>
          <p:nvPr/>
        </p:nvSpPr>
        <p:spPr>
          <a:xfrm>
            <a:off x="667499" y="3340404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16F61A-E3C4-9714-25C1-540AE2396139}"/>
              </a:ext>
            </a:extLst>
          </p:cNvPr>
          <p:cNvSpPr txBox="1"/>
          <p:nvPr/>
        </p:nvSpPr>
        <p:spPr>
          <a:xfrm>
            <a:off x="657810" y="1216027"/>
            <a:ext cx="59759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+mj-lt"/>
              </a:rPr>
              <a:t>Problem Identification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84DD35-2498-B68D-F5F1-B5EC1D98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6912C0-68C1-9484-755E-556F03E9E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3B27A4-367C-7A54-B044-24213C1BF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9714"/>
            <a:ext cx="4758813" cy="55366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024C74-53E1-5AE9-8EBC-D28B251E196E}"/>
              </a:ext>
            </a:extLst>
          </p:cNvPr>
          <p:cNvSpPr txBox="1"/>
          <p:nvPr/>
        </p:nvSpPr>
        <p:spPr>
          <a:xfrm>
            <a:off x="1072442" y="2121374"/>
            <a:ext cx="45607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University IT issues like slow Wi-Fi, login errors, and document download failures often frustrate students and staff. </a:t>
            </a:r>
          </a:p>
          <a:p>
            <a:pPr algn="just"/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 a proper tracking system, these problems go unnoticed or unresolved, leading to delays and repeated complaints. </a:t>
            </a:r>
          </a:p>
          <a:p>
            <a:pPr algn="just"/>
            <a:endParaRPr lang="en-US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centralized, automated platform is essential to ensure faster resolutions and a smoother user experience</a:t>
            </a:r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21A310A-5B95-E765-472F-8FDC2CB4DD37}"/>
              </a:ext>
            </a:extLst>
          </p:cNvPr>
          <p:cNvSpPr/>
          <p:nvPr/>
        </p:nvSpPr>
        <p:spPr>
          <a:xfrm>
            <a:off x="667499" y="4504281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3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1CEFCD-928D-ECF0-36C1-03D943961F76}"/>
              </a:ext>
            </a:extLst>
          </p:cNvPr>
          <p:cNvSpPr/>
          <p:nvPr/>
        </p:nvSpPr>
        <p:spPr>
          <a:xfrm>
            <a:off x="7337778" y="0"/>
            <a:ext cx="4854222" cy="3036711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5FDA26-9194-B017-AABA-1E34F53DE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7D3BB8-C86D-19EF-31E9-BAE2C3E72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899FF78-9EDD-52CE-CE2E-4821991C51C2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tx1"/>
                </a:solidFill>
              </a:rPr>
              <a:t>Page  |  </a:t>
            </a:r>
            <a:r>
              <a:rPr lang="en-US" b="1" spc="100">
                <a:solidFill>
                  <a:schemeClr val="tx1"/>
                </a:solidFill>
              </a:rPr>
              <a:t>4</a:t>
            </a:r>
            <a:endParaRPr lang="en-US" b="1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B63D8-838A-07FD-5AD8-448395E4B2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590" y="690949"/>
            <a:ext cx="5980425" cy="49512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2F0930-24DF-7120-89A0-EBB177D6BC7C}"/>
              </a:ext>
            </a:extLst>
          </p:cNvPr>
          <p:cNvSpPr txBox="1"/>
          <p:nvPr/>
        </p:nvSpPr>
        <p:spPr>
          <a:xfrm>
            <a:off x="624367" y="1164412"/>
            <a:ext cx="48542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Prototype</a:t>
            </a:r>
            <a:r>
              <a:rPr lang="en-US" sz="4000">
                <a:latin typeface="+mj-lt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2AB3C0-788A-802D-14B4-0F2756DF343F}"/>
              </a:ext>
            </a:extLst>
          </p:cNvPr>
          <p:cNvSpPr txBox="1"/>
          <p:nvPr/>
        </p:nvSpPr>
        <p:spPr>
          <a:xfrm>
            <a:off x="996537" y="2136928"/>
            <a:ext cx="41098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solve these issues, we built a University IT Issue Management prototype using ServiceNow. </a:t>
            </a:r>
          </a:p>
          <a:p>
            <a:pPr algn="just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helps users quickly raise tickets, track their progress, and get fast solutions.</a:t>
            </a:r>
          </a:p>
          <a:p>
            <a:pPr algn="just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features like Incident, Change, and Problem Management, real-time dashboards, alerts, and a smart chatbot, it ensures smooth communication and faster IT support on campus.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D68945-0A10-CD63-7DC5-7F859B9E079B}"/>
              </a:ext>
            </a:extLst>
          </p:cNvPr>
          <p:cNvSpPr/>
          <p:nvPr/>
        </p:nvSpPr>
        <p:spPr>
          <a:xfrm>
            <a:off x="601045" y="2301784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482331-C350-6AF8-1DFE-588929EE875E}"/>
              </a:ext>
            </a:extLst>
          </p:cNvPr>
          <p:cNvSpPr/>
          <p:nvPr/>
        </p:nvSpPr>
        <p:spPr>
          <a:xfrm>
            <a:off x="695172" y="4186480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8808225-C4D3-64F9-CBE7-6233CB345A4E}"/>
              </a:ext>
            </a:extLst>
          </p:cNvPr>
          <p:cNvSpPr/>
          <p:nvPr/>
        </p:nvSpPr>
        <p:spPr>
          <a:xfrm>
            <a:off x="651121" y="3398019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29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66E90-4649-6D04-E1FF-A3937C22F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FA6DDA0-AD6B-4415-A703-1C88DA366BCF}"/>
              </a:ext>
            </a:extLst>
          </p:cNvPr>
          <p:cNvSpPr/>
          <p:nvPr/>
        </p:nvSpPr>
        <p:spPr>
          <a:xfrm>
            <a:off x="0" y="0"/>
            <a:ext cx="12235997" cy="6858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3C6D4F76-C4C1-F0DC-4798-71917ACD07ED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6</a:t>
            </a:fld>
            <a:endParaRPr lang="en-US" b="1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7F891B-2B50-656D-1FC5-8A64F9331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D87A570-7061-FCA8-583B-27E962CAC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3A648DB-410E-E83B-BCD3-3569E15FC139}"/>
              </a:ext>
            </a:extLst>
          </p:cNvPr>
          <p:cNvSpPr txBox="1"/>
          <p:nvPr/>
        </p:nvSpPr>
        <p:spPr>
          <a:xfrm>
            <a:off x="539822" y="1067900"/>
            <a:ext cx="98135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+mj-lt"/>
              </a:rPr>
              <a:t>User creation and assigning of roles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20D686-CDBB-A73A-5BDC-9D40A5CDC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" y="2162831"/>
            <a:ext cx="5728386" cy="3818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E079F1-29EA-AEC2-0B41-C63B9A529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149" y="2176818"/>
            <a:ext cx="6066848" cy="3881866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7CFADE-5021-759C-80DF-F42A835A8890}"/>
              </a:ext>
            </a:extLst>
          </p:cNvPr>
          <p:cNvSpPr/>
          <p:nvPr/>
        </p:nvSpPr>
        <p:spPr>
          <a:xfrm>
            <a:off x="5562899" y="2463875"/>
            <a:ext cx="783792" cy="7837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495FB54-C18A-E8D5-CC53-A2CC850BC5CB}"/>
              </a:ext>
            </a:extLst>
          </p:cNvPr>
          <p:cNvSpPr/>
          <p:nvPr/>
        </p:nvSpPr>
        <p:spPr>
          <a:xfrm>
            <a:off x="5578187" y="5018601"/>
            <a:ext cx="783792" cy="7837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6502BFB-527E-A44F-9FB3-5642B03550A2}"/>
              </a:ext>
            </a:extLst>
          </p:cNvPr>
          <p:cNvSpPr/>
          <p:nvPr/>
        </p:nvSpPr>
        <p:spPr>
          <a:xfrm>
            <a:off x="5578187" y="3741238"/>
            <a:ext cx="783792" cy="783792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5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CBBB5-07BB-E091-E6EE-D9229E859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65C544E-AA9C-8018-446C-44625696F6A6}"/>
              </a:ext>
            </a:extLst>
          </p:cNvPr>
          <p:cNvSpPr/>
          <p:nvPr/>
        </p:nvSpPr>
        <p:spPr>
          <a:xfrm>
            <a:off x="0" y="0"/>
            <a:ext cx="3824748" cy="2218253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7764CC6F-5274-3B29-D6C8-0FDE5814657A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tx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tx1"/>
                </a:solidFill>
              </a:rPr>
              <a:pPr/>
              <a:t>7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1269F8-DC3C-7C80-6D2B-D5FB4EA87427}"/>
              </a:ext>
            </a:extLst>
          </p:cNvPr>
          <p:cNvSpPr txBox="1"/>
          <p:nvPr/>
        </p:nvSpPr>
        <p:spPr>
          <a:xfrm>
            <a:off x="833775" y="2794988"/>
            <a:ext cx="10343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+mj-lt"/>
              </a:rPr>
              <a:t>Automation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70D36A-BBD1-A908-B38B-D56009724D9D}"/>
              </a:ext>
            </a:extLst>
          </p:cNvPr>
          <p:cNvCxnSpPr>
            <a:cxnSpLocks/>
          </p:cNvCxnSpPr>
          <p:nvPr/>
        </p:nvCxnSpPr>
        <p:spPr>
          <a:xfrm>
            <a:off x="1691052" y="2921946"/>
            <a:ext cx="33340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F51CF71-923A-5D23-475B-6DC2837F4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75601-4029-337A-930B-D9D03B0B2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1480963-90B8-E5EE-0602-064B62942426}"/>
              </a:ext>
            </a:extLst>
          </p:cNvPr>
          <p:cNvSpPr txBox="1"/>
          <p:nvPr/>
        </p:nvSpPr>
        <p:spPr>
          <a:xfrm>
            <a:off x="6096000" y="1002910"/>
            <a:ext cx="4848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+mj-lt"/>
              </a:rPr>
              <a:t>Incident Management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FC53FC-B5FA-CF46-C0E3-7A569253861F}"/>
              </a:ext>
            </a:extLst>
          </p:cNvPr>
          <p:cNvSpPr txBox="1"/>
          <p:nvPr/>
        </p:nvSpPr>
        <p:spPr>
          <a:xfrm>
            <a:off x="6096000" y="2218253"/>
            <a:ext cx="51835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Handle unexpected IT issues like system errors, login failures, or Wi-Fi problems that disrupt user activities.</a:t>
            </a:r>
          </a:p>
          <a:p>
            <a:pPr algn="just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When a user reports a problem by raising a ticket, it is automatically assigned to the IT support team. </a:t>
            </a:r>
          </a:p>
          <a:p>
            <a:pPr algn="just"/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Insight :</a:t>
            </a:r>
          </a:p>
          <a:p>
            <a:pPr algn="just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team investigates the issue and communicates with user ensuring quick service recovery and minimal disruption.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6A5CA7-5DA1-AA75-293E-874CFBAB3B8A}"/>
              </a:ext>
            </a:extLst>
          </p:cNvPr>
          <p:cNvSpPr/>
          <p:nvPr/>
        </p:nvSpPr>
        <p:spPr>
          <a:xfrm>
            <a:off x="5703987" y="2409939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92B58D5-0EA7-09CB-4F3E-DB818C4E516E}"/>
              </a:ext>
            </a:extLst>
          </p:cNvPr>
          <p:cNvSpPr/>
          <p:nvPr/>
        </p:nvSpPr>
        <p:spPr>
          <a:xfrm>
            <a:off x="5713030" y="3194517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0E16351B-4F48-1CE5-4720-856DA4AE3332}"/>
              </a:ext>
            </a:extLst>
          </p:cNvPr>
          <p:cNvSpPr/>
          <p:nvPr/>
        </p:nvSpPr>
        <p:spPr>
          <a:xfrm>
            <a:off x="5703987" y="3998759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E96F61A-AAA8-AA5F-B15A-C29E364DB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27" y="1061409"/>
            <a:ext cx="4983287" cy="498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8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FB21B0-F1C1-462E-900D-593B453B5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32DCB77-2448-9B87-76B9-05B32FAD437D}"/>
              </a:ext>
            </a:extLst>
          </p:cNvPr>
          <p:cNvSpPr/>
          <p:nvPr/>
        </p:nvSpPr>
        <p:spPr>
          <a:xfrm>
            <a:off x="0" y="4"/>
            <a:ext cx="3559277" cy="1789658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6A72028A-D873-E942-DC47-1E069A527B51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tx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tx1"/>
                </a:solidFill>
              </a:rPr>
              <a:pPr/>
              <a:t>8</a:t>
            </a:fld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19ECA3-9579-12A7-1EAE-E0663A82C9C4}"/>
              </a:ext>
            </a:extLst>
          </p:cNvPr>
          <p:cNvSpPr txBox="1"/>
          <p:nvPr/>
        </p:nvSpPr>
        <p:spPr>
          <a:xfrm>
            <a:off x="833775" y="2794988"/>
            <a:ext cx="103435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+mj-lt"/>
              </a:rPr>
              <a:t>Automation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1356ABD-34EB-3E37-30B8-4A26B6B36664}"/>
              </a:ext>
            </a:extLst>
          </p:cNvPr>
          <p:cNvCxnSpPr>
            <a:cxnSpLocks/>
          </p:cNvCxnSpPr>
          <p:nvPr/>
        </p:nvCxnSpPr>
        <p:spPr>
          <a:xfrm>
            <a:off x="1691052" y="2921946"/>
            <a:ext cx="33340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89D2EDA-C807-DB20-7BCD-6EFB2B084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FF8221-9EB6-2131-1858-9A513C9FF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8C8B8C-9095-5BCE-7FD9-F4551CED7C8D}"/>
              </a:ext>
            </a:extLst>
          </p:cNvPr>
          <p:cNvSpPr txBox="1"/>
          <p:nvPr/>
        </p:nvSpPr>
        <p:spPr>
          <a:xfrm>
            <a:off x="6017342" y="843700"/>
            <a:ext cx="4848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+mj-lt"/>
              </a:rPr>
              <a:t>Change Management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61174-BE25-1BAE-CA5A-99600EA4E3CD}"/>
              </a:ext>
            </a:extLst>
          </p:cNvPr>
          <p:cNvSpPr txBox="1"/>
          <p:nvPr/>
        </p:nvSpPr>
        <p:spPr>
          <a:xfrm>
            <a:off x="833775" y="1978581"/>
            <a:ext cx="51835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Management is used to safely make changes in the IT system. </a:t>
            </a: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IT team creates a change request and chooses the type: </a:t>
            </a:r>
          </a:p>
          <a:p>
            <a:pPr marL="400050" indent="-400050">
              <a:buFont typeface="+mj-lt"/>
              <a:buAutoNum type="romanUcPeriod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Standard   --- (simple updates)</a:t>
            </a:r>
          </a:p>
          <a:p>
            <a:pPr marL="400050" indent="-400050">
              <a:buFont typeface="+mj-lt"/>
              <a:buAutoNum type="romanUcPeriod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Normal  ---  (needs planning and approval) </a:t>
            </a:r>
          </a:p>
          <a:p>
            <a:pPr marL="400050" indent="-400050">
              <a:buFont typeface="+mj-lt"/>
              <a:buAutoNum type="romanUcPeriod"/>
            </a:pPr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Emergency  ---  (urgent fixes). </a:t>
            </a:r>
          </a:p>
          <a:p>
            <a:endParaRPr lang="en-US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>
                <a:solidFill>
                  <a:schemeClr val="accent6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Insight :</a:t>
            </a:r>
          </a:p>
          <a:p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Once approved, the change is applied and reviewed to make sure everything works smoothly.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US">
              <a:solidFill>
                <a:schemeClr val="accent6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3B49055-80A6-583B-A5DB-E707634A8666}"/>
              </a:ext>
            </a:extLst>
          </p:cNvPr>
          <p:cNvSpPr/>
          <p:nvPr/>
        </p:nvSpPr>
        <p:spPr>
          <a:xfrm>
            <a:off x="448603" y="2158926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9F88206-9BF0-345D-7E83-4D06E0F03A8C}"/>
              </a:ext>
            </a:extLst>
          </p:cNvPr>
          <p:cNvSpPr/>
          <p:nvPr/>
        </p:nvSpPr>
        <p:spPr>
          <a:xfrm>
            <a:off x="436914" y="2991336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2625E6-3F63-226D-9563-FF71DE7454B8}"/>
              </a:ext>
            </a:extLst>
          </p:cNvPr>
          <p:cNvSpPr/>
          <p:nvPr/>
        </p:nvSpPr>
        <p:spPr>
          <a:xfrm>
            <a:off x="452048" y="4654477"/>
            <a:ext cx="230562" cy="6196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F1D263-66FF-9736-82D1-877327882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1484671"/>
            <a:ext cx="5659086" cy="470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73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FFAAB-D1ED-2B75-9756-9836B6DD8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AB17D2-E3A9-171B-5542-573F8661D237}"/>
              </a:ext>
            </a:extLst>
          </p:cNvPr>
          <p:cNvSpPr/>
          <p:nvPr/>
        </p:nvSpPr>
        <p:spPr>
          <a:xfrm>
            <a:off x="6203135" y="0"/>
            <a:ext cx="6096000" cy="6858000"/>
          </a:xfrm>
          <a:prstGeom prst="rect">
            <a:avLst/>
          </a:prstGeom>
          <a:solidFill>
            <a:srgbClr val="0087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BC1F2889-8861-F44D-A611-2E1F1CD4E776}"/>
              </a:ext>
            </a:extLst>
          </p:cNvPr>
          <p:cNvSpPr txBox="1">
            <a:spLocks/>
          </p:cNvSpPr>
          <p:nvPr/>
        </p:nvSpPr>
        <p:spPr>
          <a:xfrm>
            <a:off x="10628313" y="6142037"/>
            <a:ext cx="11894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pc="100">
                <a:solidFill>
                  <a:schemeClr val="bg1"/>
                </a:solidFill>
              </a:rPr>
              <a:t>Page  |  </a:t>
            </a:r>
            <a:fld id="{28718D47-A015-4C76-8C97-DE3515A3C496}" type="slidenum">
              <a:rPr lang="en-US" b="1" smtClean="0">
                <a:solidFill>
                  <a:schemeClr val="bg1"/>
                </a:solidFill>
              </a:rPr>
              <a:pPr/>
              <a:t>9</a:t>
            </a:fld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B3B21B-2C54-911E-785B-BEB7F6F14CBC}"/>
              </a:ext>
            </a:extLst>
          </p:cNvPr>
          <p:cNvSpPr/>
          <p:nvPr/>
        </p:nvSpPr>
        <p:spPr>
          <a:xfrm rot="5400000">
            <a:off x="2482088" y="-182453"/>
            <a:ext cx="1172709" cy="5189876"/>
          </a:xfrm>
          <a:prstGeom prst="round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7FAB609-D4A9-6B42-02AE-FA7FB60C5063}"/>
              </a:ext>
            </a:extLst>
          </p:cNvPr>
          <p:cNvSpPr/>
          <p:nvPr/>
        </p:nvSpPr>
        <p:spPr>
          <a:xfrm rot="5400000">
            <a:off x="2283612" y="1439590"/>
            <a:ext cx="1569659" cy="5189877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254000" dist="1905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36ECB-1F6D-D620-9BD9-1E56A92C8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1" y="188480"/>
            <a:ext cx="2679834" cy="5024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001C84-87C3-6CBF-F822-B9BF88C53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1" y="6044696"/>
            <a:ext cx="2679834" cy="10488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ECEB94-B08E-4B49-728C-0F8DB996F091}"/>
              </a:ext>
            </a:extLst>
          </p:cNvPr>
          <p:cNvSpPr txBox="1"/>
          <p:nvPr/>
        </p:nvSpPr>
        <p:spPr>
          <a:xfrm>
            <a:off x="571828" y="991184"/>
            <a:ext cx="48486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>
                <a:latin typeface="+mj-lt"/>
              </a:rPr>
              <a:t>Problem Management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D6CBBC-3688-0A76-9EE7-7A53BE0DCBDA}"/>
              </a:ext>
            </a:extLst>
          </p:cNvPr>
          <p:cNvSpPr txBox="1"/>
          <p:nvPr/>
        </p:nvSpPr>
        <p:spPr>
          <a:xfrm>
            <a:off x="6381850" y="4664709"/>
            <a:ext cx="5520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aims to find and fix the root cause of repeated incidents to prevent them from happening again. In our project this process improves service reliability for students and staff.</a:t>
            </a:r>
            <a:endParaRPr lang="en-IN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82DCAE-7A6D-2D76-AE23-73661F9B3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313" y="0"/>
            <a:ext cx="6092331" cy="44418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25AA9AE-A931-4001-0294-3EE3C350F731}"/>
              </a:ext>
            </a:extLst>
          </p:cNvPr>
          <p:cNvSpPr txBox="1"/>
          <p:nvPr/>
        </p:nvSpPr>
        <p:spPr>
          <a:xfrm>
            <a:off x="846170" y="1999305"/>
            <a:ext cx="50579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  Incident Reporting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Students from Block B report repeated Wi-Fi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</a:t>
            </a: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Incidents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logged in ServiceNow.</a:t>
            </a:r>
          </a:p>
          <a:p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20C501-EA20-2947-6921-6E868983BE9D}"/>
              </a:ext>
            </a:extLst>
          </p:cNvPr>
          <p:cNvSpPr txBox="1"/>
          <p:nvPr/>
        </p:nvSpPr>
        <p:spPr>
          <a:xfrm>
            <a:off x="645810" y="3422873"/>
            <a:ext cx="51511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Problem Detection &amp; Investigation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team identifies recurring pattern → Creates a </a:t>
            </a: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 Ticket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Root Cause Analysis done → </a:t>
            </a:r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Faulty network switch</a:t>
            </a:r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found.</a:t>
            </a:r>
          </a:p>
          <a:p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E7BEE0E-B788-B69D-57C5-4D821EFECA60}"/>
              </a:ext>
            </a:extLst>
          </p:cNvPr>
          <p:cNvSpPr/>
          <p:nvPr/>
        </p:nvSpPr>
        <p:spPr>
          <a:xfrm rot="5400000">
            <a:off x="2629807" y="2904334"/>
            <a:ext cx="819373" cy="5151143"/>
          </a:xfrm>
          <a:prstGeom prst="roundRect">
            <a:avLst/>
          </a:prstGeom>
          <a:solidFill>
            <a:schemeClr val="bg2">
              <a:lumMod val="95000"/>
            </a:schemeClr>
          </a:solidFill>
          <a:ln w="31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2ECB3A-C667-16DC-CC79-6AAA4DEE2C71}"/>
              </a:ext>
            </a:extLst>
          </p:cNvPr>
          <p:cNvSpPr txBox="1"/>
          <p:nvPr/>
        </p:nvSpPr>
        <p:spPr>
          <a:xfrm>
            <a:off x="740244" y="5234414"/>
            <a:ext cx="5492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         Resolution &amp; Prevention</a:t>
            </a:r>
          </a:p>
          <a:p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   Switch replaced → Issue resolved.</a:t>
            </a:r>
          </a:p>
          <a:p>
            <a:endParaRPr lang="en-IN" sz="16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Arrow: Up-Down 21">
            <a:extLst>
              <a:ext uri="{FF2B5EF4-FFF2-40B4-BE49-F238E27FC236}">
                <a16:creationId xmlns:a16="http://schemas.microsoft.com/office/drawing/2014/main" id="{10A52325-EF8B-48C7-7A96-3DBC0B65D789}"/>
              </a:ext>
            </a:extLst>
          </p:cNvPr>
          <p:cNvSpPr/>
          <p:nvPr/>
        </p:nvSpPr>
        <p:spPr>
          <a:xfrm>
            <a:off x="2871746" y="2998840"/>
            <a:ext cx="136926" cy="25085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Arrow: Up-Down 22">
            <a:extLst>
              <a:ext uri="{FF2B5EF4-FFF2-40B4-BE49-F238E27FC236}">
                <a16:creationId xmlns:a16="http://schemas.microsoft.com/office/drawing/2014/main" id="{599D8F7A-9242-8A10-9FAE-D750F314D423}"/>
              </a:ext>
            </a:extLst>
          </p:cNvPr>
          <p:cNvSpPr/>
          <p:nvPr/>
        </p:nvSpPr>
        <p:spPr>
          <a:xfrm>
            <a:off x="2859208" y="4814579"/>
            <a:ext cx="136926" cy="250858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88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52">
      <a:dk1>
        <a:sysClr val="windowText" lastClr="000000"/>
      </a:dk1>
      <a:lt1>
        <a:srgbClr val="FDFDFD"/>
      </a:lt1>
      <a:dk2>
        <a:srgbClr val="3F3F3F"/>
      </a:dk2>
      <a:lt2>
        <a:srgbClr val="FFFFFF"/>
      </a:lt2>
      <a:accent1>
        <a:srgbClr val="C7D8B8"/>
      </a:accent1>
      <a:accent2>
        <a:srgbClr val="DAFF88"/>
      </a:accent2>
      <a:accent3>
        <a:srgbClr val="034734"/>
      </a:accent3>
      <a:accent4>
        <a:srgbClr val="FFB5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Red Hat Displ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A60B89CDF11E4FB6CE8BD884EE9556" ma:contentTypeVersion="5" ma:contentTypeDescription="Create a new document." ma:contentTypeScope="" ma:versionID="19d1f29af8ea2199a4588758a492d8ef">
  <xsd:schema xmlns:xsd="http://www.w3.org/2001/XMLSchema" xmlns:xs="http://www.w3.org/2001/XMLSchema" xmlns:p="http://schemas.microsoft.com/office/2006/metadata/properties" xmlns:ns3="3b17a875-3949-449c-a33c-ef92c5484c8f" targetNamespace="http://schemas.microsoft.com/office/2006/metadata/properties" ma:root="true" ma:fieldsID="0aa8fbc27f798add3548f5b9acf5e55b" ns3:_="">
    <xsd:import namespace="3b17a875-3949-449c-a33c-ef92c5484c8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DateTaken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17a875-3949-449c-a33c-ef92c5484c8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AEFAB0-A3B1-45D8-96E5-EC17D0F71A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7F68D06-6E72-4AB9-AC14-1F03B294A757}">
  <ds:schemaRefs>
    <ds:schemaRef ds:uri="http://schemas.openxmlformats.org/package/2006/metadata/core-properties"/>
    <ds:schemaRef ds:uri="http://purl.org/dc/elements/1.1/"/>
    <ds:schemaRef ds:uri="3b17a875-3949-449c-a33c-ef92c5484c8f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000E331-F1EC-440A-BFCB-FEF79BD5E475}">
  <ds:schemaRefs>
    <ds:schemaRef ds:uri="3b17a875-3949-449c-a33c-ef92c5484c8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734</Words>
  <Application>Microsoft Office PowerPoint</Application>
  <PresentationFormat>Widescreen</PresentationFormat>
  <Paragraphs>134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Nabila Farah</dc:creator>
  <cp:lastModifiedBy>rohit devadula</cp:lastModifiedBy>
  <cp:revision>5</cp:revision>
  <dcterms:created xsi:type="dcterms:W3CDTF">2025-03-17T05:54:05Z</dcterms:created>
  <dcterms:modified xsi:type="dcterms:W3CDTF">2025-06-28T07:26:41Z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0x0101007CA60B89CDF11E4FB6CE8BD884EE9556</vt:lpwstr>
  </property>
</Properties>
</file>